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307" r:id="rId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28207A-8D70-45CC-AD7B-7C0A934DB6B3}" v="9" dt="2025-03-24T10:51:15.768"/>
  </p1510:revLst>
</p1510:revInfo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06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LALLOUET JONAS" userId="98bad5a9-faaa-4a87-9a85-671f014e7f16" providerId="ADAL" clId="{6028207A-8D70-45CC-AD7B-7C0A934DB6B3}"/>
    <pc:docChg chg="undo custSel delSld modSld">
      <pc:chgData name="Justin LALLOUET JONAS" userId="98bad5a9-faaa-4a87-9a85-671f014e7f16" providerId="ADAL" clId="{6028207A-8D70-45CC-AD7B-7C0A934DB6B3}" dt="2025-03-24T10:57:50.170" v="1757" actId="1076"/>
      <pc:docMkLst>
        <pc:docMk/>
      </pc:docMkLst>
      <pc:sldChg chg="del">
        <pc:chgData name="Justin LALLOUET JONAS" userId="98bad5a9-faaa-4a87-9a85-671f014e7f16" providerId="ADAL" clId="{6028207A-8D70-45CC-AD7B-7C0A934DB6B3}" dt="2025-03-24T10:17:24.008" v="9" actId="47"/>
        <pc:sldMkLst>
          <pc:docMk/>
          <pc:sldMk cId="1913395792" sldId="263"/>
        </pc:sldMkLst>
      </pc:sldChg>
      <pc:sldChg chg="del">
        <pc:chgData name="Justin LALLOUET JONAS" userId="98bad5a9-faaa-4a87-9a85-671f014e7f16" providerId="ADAL" clId="{6028207A-8D70-45CC-AD7B-7C0A934DB6B3}" dt="2025-03-24T10:17:05.379" v="2" actId="47"/>
        <pc:sldMkLst>
          <pc:docMk/>
          <pc:sldMk cId="1317967903" sldId="294"/>
        </pc:sldMkLst>
      </pc:sldChg>
      <pc:sldChg chg="del">
        <pc:chgData name="Justin LALLOUET JONAS" userId="98bad5a9-faaa-4a87-9a85-671f014e7f16" providerId="ADAL" clId="{6028207A-8D70-45CC-AD7B-7C0A934DB6B3}" dt="2025-03-24T10:17:04.933" v="1" actId="47"/>
        <pc:sldMkLst>
          <pc:docMk/>
          <pc:sldMk cId="76759876" sldId="295"/>
        </pc:sldMkLst>
      </pc:sldChg>
      <pc:sldChg chg="del">
        <pc:chgData name="Justin LALLOUET JONAS" userId="98bad5a9-faaa-4a87-9a85-671f014e7f16" providerId="ADAL" clId="{6028207A-8D70-45CC-AD7B-7C0A934DB6B3}" dt="2025-03-24T10:17:05.823" v="3" actId="47"/>
        <pc:sldMkLst>
          <pc:docMk/>
          <pc:sldMk cId="4152462738" sldId="298"/>
        </pc:sldMkLst>
      </pc:sldChg>
      <pc:sldChg chg="del">
        <pc:chgData name="Justin LALLOUET JONAS" userId="98bad5a9-faaa-4a87-9a85-671f014e7f16" providerId="ADAL" clId="{6028207A-8D70-45CC-AD7B-7C0A934DB6B3}" dt="2025-03-24T10:17:07.557" v="6" actId="47"/>
        <pc:sldMkLst>
          <pc:docMk/>
          <pc:sldMk cId="1876669335" sldId="302"/>
        </pc:sldMkLst>
      </pc:sldChg>
      <pc:sldChg chg="del">
        <pc:chgData name="Justin LALLOUET JONAS" userId="98bad5a9-faaa-4a87-9a85-671f014e7f16" providerId="ADAL" clId="{6028207A-8D70-45CC-AD7B-7C0A934DB6B3}" dt="2025-03-24T10:17:06.665" v="4" actId="47"/>
        <pc:sldMkLst>
          <pc:docMk/>
          <pc:sldMk cId="1895515101" sldId="304"/>
        </pc:sldMkLst>
      </pc:sldChg>
      <pc:sldChg chg="del">
        <pc:chgData name="Justin LALLOUET JONAS" userId="98bad5a9-faaa-4a87-9a85-671f014e7f16" providerId="ADAL" clId="{6028207A-8D70-45CC-AD7B-7C0A934DB6B3}" dt="2025-03-24T10:17:04.615" v="0" actId="47"/>
        <pc:sldMkLst>
          <pc:docMk/>
          <pc:sldMk cId="1266861310" sldId="305"/>
        </pc:sldMkLst>
      </pc:sldChg>
      <pc:sldChg chg="del">
        <pc:chgData name="Justin LALLOUET JONAS" userId="98bad5a9-faaa-4a87-9a85-671f014e7f16" providerId="ADAL" clId="{6028207A-8D70-45CC-AD7B-7C0A934DB6B3}" dt="2025-03-24T10:17:07.066" v="5" actId="47"/>
        <pc:sldMkLst>
          <pc:docMk/>
          <pc:sldMk cId="910595191" sldId="306"/>
        </pc:sldMkLst>
      </pc:sldChg>
      <pc:sldChg chg="addSp delSp modSp mod">
        <pc:chgData name="Justin LALLOUET JONAS" userId="98bad5a9-faaa-4a87-9a85-671f014e7f16" providerId="ADAL" clId="{6028207A-8D70-45CC-AD7B-7C0A934DB6B3}" dt="2025-03-24T10:57:50.170" v="1757" actId="1076"/>
        <pc:sldMkLst>
          <pc:docMk/>
          <pc:sldMk cId="1444225338" sldId="307"/>
        </pc:sldMkLst>
        <pc:spChg chg="mod">
          <ac:chgData name="Justin LALLOUET JONAS" userId="98bad5a9-faaa-4a87-9a85-671f014e7f16" providerId="ADAL" clId="{6028207A-8D70-45CC-AD7B-7C0A934DB6B3}" dt="2025-03-24T10:55:46.113" v="1728" actId="1076"/>
          <ac:spMkLst>
            <pc:docMk/>
            <pc:sldMk cId="1444225338" sldId="307"/>
            <ac:spMk id="2" creationId="{E5395FCD-5216-0F44-7B89-D481D0A37E51}"/>
          </ac:spMkLst>
        </pc:spChg>
        <pc:spChg chg="mod">
          <ac:chgData name="Justin LALLOUET JONAS" userId="98bad5a9-faaa-4a87-9a85-671f014e7f16" providerId="ADAL" clId="{6028207A-8D70-45CC-AD7B-7C0A934DB6B3}" dt="2025-03-24T10:55:50.101" v="1729" actId="1076"/>
          <ac:spMkLst>
            <pc:docMk/>
            <pc:sldMk cId="1444225338" sldId="307"/>
            <ac:spMk id="3" creationId="{4C9EA9BB-876B-59C5-E678-E7A4F5B8EFDC}"/>
          </ac:spMkLst>
        </pc:spChg>
        <pc:spChg chg="add mod">
          <ac:chgData name="Justin LALLOUET JONAS" userId="98bad5a9-faaa-4a87-9a85-671f014e7f16" providerId="ADAL" clId="{6028207A-8D70-45CC-AD7B-7C0A934DB6B3}" dt="2025-03-24T10:57:28.798" v="1756" actId="1035"/>
          <ac:spMkLst>
            <pc:docMk/>
            <pc:sldMk cId="1444225338" sldId="307"/>
            <ac:spMk id="10" creationId="{C78F3586-7C64-583D-D9EF-9757BA25ECF1}"/>
          </ac:spMkLst>
        </pc:spChg>
        <pc:spChg chg="add del mod">
          <ac:chgData name="Justin LALLOUET JONAS" userId="98bad5a9-faaa-4a87-9a85-671f014e7f16" providerId="ADAL" clId="{6028207A-8D70-45CC-AD7B-7C0A934DB6B3}" dt="2025-03-24T10:53:37.158" v="1580" actId="478"/>
          <ac:spMkLst>
            <pc:docMk/>
            <pc:sldMk cId="1444225338" sldId="307"/>
            <ac:spMk id="17" creationId="{FBEDB0A9-AF8F-6F94-DDBB-63CCC702D6B5}"/>
          </ac:spMkLst>
        </pc:spChg>
        <pc:spChg chg="add del mod">
          <ac:chgData name="Justin LALLOUET JONAS" userId="98bad5a9-faaa-4a87-9a85-671f014e7f16" providerId="ADAL" clId="{6028207A-8D70-45CC-AD7B-7C0A934DB6B3}" dt="2025-03-24T10:53:35.949" v="1579" actId="478"/>
          <ac:spMkLst>
            <pc:docMk/>
            <pc:sldMk cId="1444225338" sldId="307"/>
            <ac:spMk id="18" creationId="{A0E19541-764F-F248-E6EE-B2E73C7E85B4}"/>
          </ac:spMkLst>
        </pc:spChg>
        <pc:spChg chg="add del mod">
          <ac:chgData name="Justin LALLOUET JONAS" userId="98bad5a9-faaa-4a87-9a85-671f014e7f16" providerId="ADAL" clId="{6028207A-8D70-45CC-AD7B-7C0A934DB6B3}" dt="2025-03-24T10:55:17.491" v="1711" actId="478"/>
          <ac:spMkLst>
            <pc:docMk/>
            <pc:sldMk cId="1444225338" sldId="307"/>
            <ac:spMk id="19" creationId="{74F1FF70-5198-5A75-DB60-C9C9552CDE1B}"/>
          </ac:spMkLst>
        </pc:spChg>
        <pc:spChg chg="add del mod">
          <ac:chgData name="Justin LALLOUET JONAS" userId="98bad5a9-faaa-4a87-9a85-671f014e7f16" providerId="ADAL" clId="{6028207A-8D70-45CC-AD7B-7C0A934DB6B3}" dt="2025-03-24T10:57:10.862" v="1730" actId="478"/>
          <ac:spMkLst>
            <pc:docMk/>
            <pc:sldMk cId="1444225338" sldId="307"/>
            <ac:spMk id="20" creationId="{583CFBD3-C003-05B0-A440-8A11092A6873}"/>
          </ac:spMkLst>
        </pc:spChg>
        <pc:picChg chg="add mod">
          <ac:chgData name="Justin LALLOUET JONAS" userId="98bad5a9-faaa-4a87-9a85-671f014e7f16" providerId="ADAL" clId="{6028207A-8D70-45CC-AD7B-7C0A934DB6B3}" dt="2025-03-24T10:57:50.170" v="1757" actId="1076"/>
          <ac:picMkLst>
            <pc:docMk/>
            <pc:sldMk cId="1444225338" sldId="307"/>
            <ac:picMk id="4" creationId="{BEDAF165-285C-C47C-5C20-D6EB0839B7D4}"/>
          </ac:picMkLst>
        </pc:picChg>
        <pc:picChg chg="add mod">
          <ac:chgData name="Justin LALLOUET JONAS" userId="98bad5a9-faaa-4a87-9a85-671f014e7f16" providerId="ADAL" clId="{6028207A-8D70-45CC-AD7B-7C0A934DB6B3}" dt="2025-03-24T10:57:50.170" v="1757" actId="1076"/>
          <ac:picMkLst>
            <pc:docMk/>
            <pc:sldMk cId="1444225338" sldId="307"/>
            <ac:picMk id="5" creationId="{87103C5F-2809-3631-AB16-9B8CFED37DAC}"/>
          </ac:picMkLst>
        </pc:picChg>
        <pc:picChg chg="mod">
          <ac:chgData name="Justin LALLOUET JONAS" userId="98bad5a9-faaa-4a87-9a85-671f014e7f16" providerId="ADAL" clId="{6028207A-8D70-45CC-AD7B-7C0A934DB6B3}" dt="2025-03-24T10:53:21.519" v="1552" actId="14100"/>
          <ac:picMkLst>
            <pc:docMk/>
            <pc:sldMk cId="1444225338" sldId="307"/>
            <ac:picMk id="8" creationId="{C7F40964-CB07-E597-BC8A-7DC37928F6D0}"/>
          </ac:picMkLst>
        </pc:picChg>
        <pc:picChg chg="add mod">
          <ac:chgData name="Justin LALLOUET JONAS" userId="98bad5a9-faaa-4a87-9a85-671f014e7f16" providerId="ADAL" clId="{6028207A-8D70-45CC-AD7B-7C0A934DB6B3}" dt="2025-03-24T10:57:20.479" v="1746" actId="1035"/>
          <ac:picMkLst>
            <pc:docMk/>
            <pc:sldMk cId="1444225338" sldId="307"/>
            <ac:picMk id="9" creationId="{9D72DDFB-EE06-25C2-59A3-C7A83136DA12}"/>
          </ac:picMkLst>
        </pc:picChg>
        <pc:picChg chg="del">
          <ac:chgData name="Justin LALLOUET JONAS" userId="98bad5a9-faaa-4a87-9a85-671f014e7f16" providerId="ADAL" clId="{6028207A-8D70-45CC-AD7B-7C0A934DB6B3}" dt="2025-03-24T10:17:29.717" v="12" actId="478"/>
          <ac:picMkLst>
            <pc:docMk/>
            <pc:sldMk cId="1444225338" sldId="307"/>
            <ac:picMk id="11" creationId="{9DCC6DAE-C398-9619-B047-B52EC1C98F8A}"/>
          </ac:picMkLst>
        </pc:picChg>
        <pc:picChg chg="del mod">
          <ac:chgData name="Justin LALLOUET JONAS" userId="98bad5a9-faaa-4a87-9a85-671f014e7f16" providerId="ADAL" clId="{6028207A-8D70-45CC-AD7B-7C0A934DB6B3}" dt="2025-03-24T10:17:30.596" v="14" actId="478"/>
          <ac:picMkLst>
            <pc:docMk/>
            <pc:sldMk cId="1444225338" sldId="307"/>
            <ac:picMk id="13" creationId="{41133808-957E-C38F-CEC5-41FC5BB80C0D}"/>
          </ac:picMkLst>
        </pc:picChg>
        <pc:picChg chg="add mod">
          <ac:chgData name="Justin LALLOUET JONAS" userId="98bad5a9-faaa-4a87-9a85-671f014e7f16" providerId="ADAL" clId="{6028207A-8D70-45CC-AD7B-7C0A934DB6B3}" dt="2025-03-24T10:45:05.511" v="1337" actId="1076"/>
          <ac:picMkLst>
            <pc:docMk/>
            <pc:sldMk cId="1444225338" sldId="307"/>
            <ac:picMk id="14" creationId="{AAD6FAD9-EC06-4565-98DE-B205AB017EC9}"/>
          </ac:picMkLst>
        </pc:picChg>
        <pc:picChg chg="add del mod">
          <ac:chgData name="Justin LALLOUET JONAS" userId="98bad5a9-faaa-4a87-9a85-671f014e7f16" providerId="ADAL" clId="{6028207A-8D70-45CC-AD7B-7C0A934DB6B3}" dt="2025-03-24T10:40:55.366" v="1062" actId="478"/>
          <ac:picMkLst>
            <pc:docMk/>
            <pc:sldMk cId="1444225338" sldId="307"/>
            <ac:picMk id="15" creationId="{925E7797-04EB-CDA5-219C-C3173E29C083}"/>
          </ac:picMkLst>
        </pc:picChg>
        <pc:picChg chg="add mod">
          <ac:chgData name="Justin LALLOUET JONAS" userId="98bad5a9-faaa-4a87-9a85-671f014e7f16" providerId="ADAL" clId="{6028207A-8D70-45CC-AD7B-7C0A934DB6B3}" dt="2025-03-24T10:45:01.345" v="1336" actId="14100"/>
          <ac:picMkLst>
            <pc:docMk/>
            <pc:sldMk cId="1444225338" sldId="307"/>
            <ac:picMk id="16" creationId="{7D93E62C-B1B0-90E2-C669-87E9CD46EC8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E0266-614F-4E03-88BC-B0217E446B92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93501-59EF-4770-9AB7-343C8FE14D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10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58F0E-84DC-4557-4D8D-55BACFAD5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E38A96E-C7A9-6F36-E93A-692D319683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F142E1D-A9F7-0635-8C7F-0875470866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04D9DA-0C8D-1057-A706-02BBF00FBD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93501-59EF-4770-9AB7-343C8FE14DF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814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13F4D9-22AC-4CB4-97C6-8F01BF575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CC7F0E-FB1F-488A-8E90-0F88B48C9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DAF07D-22BE-4B91-9BCE-3C5FBD68C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14FC-545F-48A3-AEA1-8C20AC6E1E6B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BC2E68-0C11-47F8-913F-79DFE2A2C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EC9516-E7C2-43C7-89B6-1E9A0D4B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D96D-F4F9-4F46-AE0E-8A6F65212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762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1105E5-C46A-46BB-832E-56F303A3C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F406EA2-8086-47E4-AC39-6E5233545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7445B7-3D22-414D-BA63-4AD5E731D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14FC-545F-48A3-AEA1-8C20AC6E1E6B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950F3F-A4FA-4176-A664-2D928984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0A4D0-1DC8-4573-9F42-88B248011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D96D-F4F9-4F46-AE0E-8A6F65212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777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DE090C1-9841-4B9E-BDB6-B2911ECA8C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F4B92BE-9C0F-4DD6-887B-87C57E061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95E62-7CCC-435D-BCD3-88FBED298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14FC-545F-48A3-AEA1-8C20AC6E1E6B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BCD010-D8C3-4D2C-8E47-04E9F7735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1F9FA9E-30BE-4A6A-9FD0-DB809B77E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D96D-F4F9-4F46-AE0E-8A6F65212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1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3DD5A0-64D7-46A2-B2A4-EBD1BBC26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6D81A00-37A1-42DD-808A-5684369297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E4BB8A6-2193-4039-BC19-E8020B330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14FC-545F-48A3-AEA1-8C20AC6E1E6B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068CA1-A6B5-4EF2-82FF-922249ACE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051B2B-36F5-4971-9F2B-7BAB1C80F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D96D-F4F9-4F46-AE0E-8A6F65212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548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D6C429-27B3-4489-8CB0-592BB580C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C292847-8603-4BDC-9FA6-4F190B1E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C1E0F2-3E90-4488-B48E-572C74AA3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14FC-545F-48A3-AEA1-8C20AC6E1E6B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DA8E6E0-A395-4F9E-B8C2-FDA74236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8B4C20-21DB-4E52-94B2-A10063395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D96D-F4F9-4F46-AE0E-8A6F65212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677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FF836F-DFEC-442C-B396-A301F7EFC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00CC73-2BB6-4940-81FB-7590C83D6C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D0E722C-847D-4301-B410-B3AC19EF51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9C5A1F-F4F3-4A3A-B120-CE2202D6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14FC-545F-48A3-AEA1-8C20AC6E1E6B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E8EF9A9-9F44-4508-B49A-CB092CEED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4C9792-DC70-459A-9011-D93BDDF30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D96D-F4F9-4F46-AE0E-8A6F65212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942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93EC89-A44E-4A2D-93D6-ACBC6DB17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89F6A7-88FE-4277-9BF5-E412FB7BB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4C10E9-9307-4135-987E-FE1F888FC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DB7A1F9-6F6D-4157-90AD-F3069419A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444C1DC-3696-43E5-B744-DAD84795E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6CD77A6-2BDC-4355-AED8-461D55872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14FC-545F-48A3-AEA1-8C20AC6E1E6B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4163B02-D0E9-41A1-B777-ACED87B2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FD5BEB3-0A41-43BD-A0DE-5666275B3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D96D-F4F9-4F46-AE0E-8A6F65212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19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CDD410-BA44-42B0-A612-184A7A548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35387EC-1D91-4B8B-B347-9A6448883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14FC-545F-48A3-AEA1-8C20AC6E1E6B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C54003E-2227-47DB-BD5D-BD828B301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D90140B-055C-4EBD-9F0B-2136A745B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D96D-F4F9-4F46-AE0E-8A6F65212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30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8F03A6C-478F-43B6-AC30-2CE9626F6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14FC-545F-48A3-AEA1-8C20AC6E1E6B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E59ACE5-726D-4A76-8005-C0773B67F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FEC1AAC-CD6B-48B4-B0E2-A42F8CC6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D96D-F4F9-4F46-AE0E-8A6F65212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02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1B1B46-9CA8-441E-9A29-F9638CEF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713F05-A8D7-4F36-9474-4B1F82D38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38EFA3E-4FED-4A2F-8AB4-A9DA758F03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4E257C-6343-46DE-BF2C-D655ED0AF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14FC-545F-48A3-AEA1-8C20AC6E1E6B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64F139C-DFEF-42C3-9F0B-A0E41B6EF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B8307A-FAFE-4AB7-BA1E-C408E6350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D96D-F4F9-4F46-AE0E-8A6F65212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63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4EEC5E-7D99-4FFF-AAF7-D248FA177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869A753-5C3E-45DF-899F-383ADC51B7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B0AF6B-2A7D-43CA-932B-EE6C46D1E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4BA6C5-44F8-423F-A31C-E8102FFB6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214FC-545F-48A3-AEA1-8C20AC6E1E6B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D99541-AA71-4BB8-9580-1AB4BB882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375E9A-B679-4B76-AC20-FA141D917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5D96D-F4F9-4F46-AE0E-8A6F65212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2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0DE0391-E1F7-4007-A59A-D5C6A5E58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037955-DB14-4815-BA43-B6EB4DA5B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BA667B-4F13-4CCD-ACF3-1DB8244E95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214FC-545F-48A3-AEA1-8C20AC6E1E6B}" type="datetimeFigureOut">
              <a:rPr lang="fr-FR" smtClean="0"/>
              <a:t>24/03/2025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FA992E-28A4-42E3-8DD5-B187D48C81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60E1B6-3CB0-4C91-A421-76C0A3FCDE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5D96D-F4F9-4F46-AE0E-8A6F652121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12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E994D-F2B5-D15F-7426-9368003BB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DB52328B-66F2-C47C-FE2B-4DB49A59CD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56" t="5009" r="53407" b="2172"/>
          <a:stretch/>
        </p:blipFill>
        <p:spPr>
          <a:xfrm>
            <a:off x="0" y="-50799"/>
            <a:ext cx="546100" cy="69596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5395FCD-5216-0F44-7B89-D481D0A37E51}"/>
              </a:ext>
            </a:extLst>
          </p:cNvPr>
          <p:cNvSpPr txBox="1"/>
          <p:nvPr/>
        </p:nvSpPr>
        <p:spPr>
          <a:xfrm>
            <a:off x="1118251" y="15295"/>
            <a:ext cx="96589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000" b="1" i="0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FFQPL : le choix de la communication transversale et collective pour le SIGPVL</a:t>
            </a:r>
            <a:endParaRPr kumimoji="0" lang="fr-FR" altLang="fr-FR" sz="30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C9EA9BB-876B-59C5-E678-E7A4F5B8EFDC}"/>
              </a:ext>
            </a:extLst>
          </p:cNvPr>
          <p:cNvSpPr txBox="1"/>
          <p:nvPr/>
        </p:nvSpPr>
        <p:spPr>
          <a:xfrm>
            <a:off x="753106" y="1227768"/>
            <a:ext cx="648959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fr-FR" altLang="fr-FR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Vendée Globe 2024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  <a:defRPr/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Présence dans le cadre de la FFQPL avec Vendée Qualité pour 3 « Mardis de l’Excellence » sur le Pavillon Vendée Culinaire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  <a:defRPr/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Dégustation découverte de vins IGP Val de Loire Vendée par un œnologue et échanges avec le grand public</a:t>
            </a:r>
          </a:p>
          <a:p>
            <a:pPr marL="742950" lvl="1" indent="-285750" algn="just">
              <a:buFont typeface="Courier New" panose="02070309020205020404" pitchFamily="49" charset="0"/>
              <a:buChar char="o"/>
              <a:defRPr/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Accord mets-vins avec les chefs présents sur le Pavillon à partir des produits sous SIQO mis en avant par Vendée Qualité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fr-FR" altLang="fr-F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fr-FR" altLang="fr-F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fr-FR" altLang="fr-F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fr-FR" altLang="fr-F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fr-FR" altLang="fr-F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fr-FR" altLang="fr-F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fr-FR" altLang="fr-F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fr-FR" altLang="fr-F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fr-FR" altLang="fr-F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fr-FR" altLang="fr-F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  <a:defRPr/>
            </a:pPr>
            <a:endParaRPr lang="fr-FR" altLang="fr-FR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fr-FR" dirty="0"/>
          </a:p>
        </p:txBody>
      </p:sp>
      <p:pic>
        <p:nvPicPr>
          <p:cNvPr id="8" name="Image 7" descr="Une image contenant habits, personne, intérieur, mur&#10;&#10;Le contenu généré par l’IA peut être incorrect.">
            <a:extLst>
              <a:ext uri="{FF2B5EF4-FFF2-40B4-BE49-F238E27FC236}">
                <a16:creationId xmlns:a16="http://schemas.microsoft.com/office/drawing/2014/main" id="{C7F40964-CB07-E597-BC8A-7DC37928F6D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25372" y="1523416"/>
            <a:ext cx="2835991" cy="212699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EDAF165-285C-C47C-5C20-D6EB0839B7D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821" y="64346"/>
            <a:ext cx="557947" cy="105552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7103C5F-2809-3631-AB16-9B8CFED37D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56666" y="64346"/>
            <a:ext cx="675534" cy="1055520"/>
          </a:xfrm>
          <a:prstGeom prst="rect">
            <a:avLst/>
          </a:prstGeom>
        </p:spPr>
      </p:pic>
      <p:pic>
        <p:nvPicPr>
          <p:cNvPr id="9" name="Image 8" descr="Une image contenant personne, habits, chaussures, mur&#10;&#10;Le contenu généré par l’IA peut être incorrect.">
            <a:extLst>
              <a:ext uri="{FF2B5EF4-FFF2-40B4-BE49-F238E27FC236}">
                <a16:creationId xmlns:a16="http://schemas.microsoft.com/office/drawing/2014/main" id="{9D72DDFB-EE06-25C2-59A3-C7A83136DA1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81559" y="1516642"/>
            <a:ext cx="2835991" cy="212699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78F3586-7C64-583D-D9EF-9757BA25ECF1}"/>
              </a:ext>
            </a:extLst>
          </p:cNvPr>
          <p:cNvSpPr txBox="1"/>
          <p:nvPr/>
        </p:nvSpPr>
        <p:spPr>
          <a:xfrm>
            <a:off x="6652233" y="4194395"/>
            <a:ext cx="53726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altLang="fr-F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SIA 2024</a:t>
            </a:r>
          </a:p>
          <a:p>
            <a:pPr marL="742950" lvl="1" indent="-285750" algn="just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Corner de dégustation et présentation des vins IGP Val de Loire sur l’espace FFQPL avec approche sensorielle sur l’espace institutionnel de la Région Pays de Loire</a:t>
            </a:r>
          </a:p>
          <a:p>
            <a:pPr marL="742950" lvl="1" indent="-285750" algn="just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Participation à l’inauguration du Pavillon avec mise en avant de vins IGP Val de Loire</a:t>
            </a:r>
          </a:p>
          <a:p>
            <a:pPr marL="742950" lvl="1" indent="-285750" algn="just" fontAlgn="auto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fr-FR" altLang="fr-FR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Mise en avant vins IGP Val de Loire dans des recettes commentées par le chef avec autres produits </a:t>
            </a:r>
          </a:p>
        </p:txBody>
      </p:sp>
      <p:pic>
        <p:nvPicPr>
          <p:cNvPr id="14" name="Image 13" descr="Une image contenant habits, chaussures, personne, femme&#10;&#10;Le contenu généré par l’IA peut être incorrect.">
            <a:extLst>
              <a:ext uri="{FF2B5EF4-FFF2-40B4-BE49-F238E27FC236}">
                <a16:creationId xmlns:a16="http://schemas.microsoft.com/office/drawing/2014/main" id="{AAD6FAD9-EC06-4565-98DE-B205AB017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19" y="4119992"/>
            <a:ext cx="1972119" cy="2629491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7D93E62C-B1B0-90E2-C669-87E9CD46EC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2800" y="4119993"/>
            <a:ext cx="3505987" cy="262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2253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FB2DB2890D604F9C68CF1276460954" ma:contentTypeVersion="6" ma:contentTypeDescription="Crée un document." ma:contentTypeScope="" ma:versionID="78845de56fd3e8bafe875e04baf9effb">
  <xsd:schema xmlns:xsd="http://www.w3.org/2001/XMLSchema" xmlns:xs="http://www.w3.org/2001/XMLSchema" xmlns:p="http://schemas.microsoft.com/office/2006/metadata/properties" xmlns:ns2="8a116b04-91d2-4a1d-a724-1727f2e6c6c4" targetNamespace="http://schemas.microsoft.com/office/2006/metadata/properties" ma:root="true" ma:fieldsID="aac17a35577b58784de593749087dce5" ns2:_="">
    <xsd:import namespace="8a116b04-91d2-4a1d-a724-1727f2e6c6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116b04-91d2-4a1d-a724-1727f2e6c6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39FF73-E57B-47E7-9265-846F74B4D2BD}">
  <ds:schemaRefs>
    <ds:schemaRef ds:uri="8a116b04-91d2-4a1d-a724-1727f2e6c6c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178F1C9-8BED-4F28-8DE1-19BDC7A009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0903DA-627F-4F79-BB9F-BAF1213997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116b04-91d2-4a1d-a724-1727f2e6c6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5306</TotalTime>
  <Words>141</Words>
  <Application>Microsoft Office PowerPoint</Application>
  <PresentationFormat>Grand écran</PresentationFormat>
  <Paragraphs>20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Courier New</vt:lpstr>
      <vt:lpstr>Wingdings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GOODIES</dc:title>
  <dc:creator>Julien Nicolle</dc:creator>
  <cp:lastModifiedBy>ALEXANDRE Cécile</cp:lastModifiedBy>
  <cp:revision>78</cp:revision>
  <cp:lastPrinted>2021-06-01T06:38:06Z</cp:lastPrinted>
  <dcterms:created xsi:type="dcterms:W3CDTF">2021-05-12T13:53:38Z</dcterms:created>
  <dcterms:modified xsi:type="dcterms:W3CDTF">2025-03-24T14:53:22Z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0x0101003DFB2DB2890D604F9C68CF1276460954</vt:lpwstr>
  </property>
</Properties>
</file>