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</p:sldMasterIdLst>
  <p:notesMasterIdLst>
    <p:notesMasterId r:id="rId15"/>
  </p:notesMasterIdLst>
  <p:sldIdLst>
    <p:sldId id="257" r:id="rId8"/>
    <p:sldId id="364" r:id="rId9"/>
    <p:sldId id="417" r:id="rId10"/>
    <p:sldId id="416" r:id="rId11"/>
    <p:sldId id="415" r:id="rId12"/>
    <p:sldId id="418" r:id="rId13"/>
    <p:sldId id="419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C5C4E-805A-4643-B42F-B9E341E33E57}" v="276" dt="2025-03-20T05:24:12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phélie Ragot" userId="6dc348a0-fb2f-4fa3-a78b-222eadc2f6dc" providerId="ADAL" clId="{A40C5C4E-805A-4643-B42F-B9E341E33E57}"/>
    <pc:docChg chg="undo custSel addSld delSld modSld sldOrd delMainMaster modMainMaster modNotesMaster">
      <pc:chgData name="Ophélie Ragot" userId="6dc348a0-fb2f-4fa3-a78b-222eadc2f6dc" providerId="ADAL" clId="{A40C5C4E-805A-4643-B42F-B9E341E33E57}" dt="2025-03-20T05:26:04.992" v="3533" actId="5793"/>
      <pc:docMkLst>
        <pc:docMk/>
      </pc:docMkLst>
      <pc:sldChg chg="del">
        <pc:chgData name="Ophélie Ragot" userId="6dc348a0-fb2f-4fa3-a78b-222eadc2f6dc" providerId="ADAL" clId="{A40C5C4E-805A-4643-B42F-B9E341E33E57}" dt="2025-03-18T08:59:12.829" v="1840" actId="47"/>
        <pc:sldMkLst>
          <pc:docMk/>
          <pc:sldMk cId="906647216" sldId="256"/>
        </pc:sldMkLst>
      </pc:sldChg>
      <pc:sldChg chg="addSp delSp modSp mod">
        <pc:chgData name="Ophélie Ragot" userId="6dc348a0-fb2f-4fa3-a78b-222eadc2f6dc" providerId="ADAL" clId="{A40C5C4E-805A-4643-B42F-B9E341E33E57}" dt="2025-03-20T05:24:46.268" v="3530" actId="1076"/>
        <pc:sldMkLst>
          <pc:docMk/>
          <pc:sldMk cId="0" sldId="257"/>
        </pc:sldMkLst>
        <pc:spChg chg="mod">
          <ac:chgData name="Ophélie Ragot" userId="6dc348a0-fb2f-4fa3-a78b-222eadc2f6dc" providerId="ADAL" clId="{A40C5C4E-805A-4643-B42F-B9E341E33E57}" dt="2025-03-18T09:53:47.801" v="2985" actId="1076"/>
          <ac:spMkLst>
            <pc:docMk/>
            <pc:sldMk cId="0" sldId="257"/>
            <ac:spMk id="5" creationId="{0620028D-3C4D-404F-9297-01B4FFE1BEE6}"/>
          </ac:spMkLst>
        </pc:spChg>
        <pc:spChg chg="add mod">
          <ac:chgData name="Ophélie Ragot" userId="6dc348a0-fb2f-4fa3-a78b-222eadc2f6dc" providerId="ADAL" clId="{A40C5C4E-805A-4643-B42F-B9E341E33E57}" dt="2025-03-18T10:10:08.575" v="3206" actId="114"/>
          <ac:spMkLst>
            <pc:docMk/>
            <pc:sldMk cId="0" sldId="257"/>
            <ac:spMk id="14" creationId="{396780D4-05FD-AB14-BE4D-32B7395A47E3}"/>
          </ac:spMkLst>
        </pc:spChg>
        <pc:picChg chg="add mod modCrop">
          <ac:chgData name="Ophélie Ragot" userId="6dc348a0-fb2f-4fa3-a78b-222eadc2f6dc" providerId="ADAL" clId="{A40C5C4E-805A-4643-B42F-B9E341E33E57}" dt="2025-03-20T05:24:46.268" v="3530" actId="1076"/>
          <ac:picMkLst>
            <pc:docMk/>
            <pc:sldMk cId="0" sldId="257"/>
            <ac:picMk id="3" creationId="{97F0D9FD-4371-E046-8D37-E8648F0A3C76}"/>
          </ac:picMkLst>
        </pc:picChg>
        <pc:picChg chg="del mod">
          <ac:chgData name="Ophélie Ragot" userId="6dc348a0-fb2f-4fa3-a78b-222eadc2f6dc" providerId="ADAL" clId="{A40C5C4E-805A-4643-B42F-B9E341E33E57}" dt="2025-03-20T05:20:16.735" v="3223" actId="478"/>
          <ac:picMkLst>
            <pc:docMk/>
            <pc:sldMk cId="0" sldId="257"/>
            <ac:picMk id="4" creationId="{FE28F911-207D-4950-814C-28DB3516B429}"/>
          </ac:picMkLst>
        </pc:picChg>
        <pc:picChg chg="add mod">
          <ac:chgData name="Ophélie Ragot" userId="6dc348a0-fb2f-4fa3-a78b-222eadc2f6dc" providerId="ADAL" clId="{A40C5C4E-805A-4643-B42F-B9E341E33E57}" dt="2025-03-18T09:28:20.842" v="2330" actId="1076"/>
          <ac:picMkLst>
            <pc:docMk/>
            <pc:sldMk cId="0" sldId="257"/>
            <ac:picMk id="6" creationId="{FD999B87-CC8D-F221-4126-C5458B9AD2DB}"/>
          </ac:picMkLst>
        </pc:picChg>
        <pc:picChg chg="add mod">
          <ac:chgData name="Ophélie Ragot" userId="6dc348a0-fb2f-4fa3-a78b-222eadc2f6dc" providerId="ADAL" clId="{A40C5C4E-805A-4643-B42F-B9E341E33E57}" dt="2025-03-18T09:54:03.643" v="2986" actId="1076"/>
          <ac:picMkLst>
            <pc:docMk/>
            <pc:sldMk cId="0" sldId="257"/>
            <ac:picMk id="11" creationId="{E97A0510-7F9E-6596-8A8E-261565B720B0}"/>
          </ac:picMkLst>
        </pc:picChg>
        <pc:picChg chg="add mod">
          <ac:chgData name="Ophélie Ragot" userId="6dc348a0-fb2f-4fa3-a78b-222eadc2f6dc" providerId="ADAL" clId="{A40C5C4E-805A-4643-B42F-B9E341E33E57}" dt="2025-03-18T09:29:22.515" v="2341" actId="1076"/>
          <ac:picMkLst>
            <pc:docMk/>
            <pc:sldMk cId="0" sldId="257"/>
            <ac:picMk id="13" creationId="{CAD7DEF9-E02A-0B73-BACB-09AFF9497F4B}"/>
          </ac:picMkLst>
        </pc:picChg>
      </pc:sldChg>
      <pc:sldChg chg="del">
        <pc:chgData name="Ophélie Ragot" userId="6dc348a0-fb2f-4fa3-a78b-222eadc2f6dc" providerId="ADAL" clId="{A40C5C4E-805A-4643-B42F-B9E341E33E57}" dt="2025-03-18T08:58:20.444" v="1827" actId="47"/>
        <pc:sldMkLst>
          <pc:docMk/>
          <pc:sldMk cId="2940874103" sldId="330"/>
        </pc:sldMkLst>
      </pc:sldChg>
      <pc:sldChg chg="addSp delSp modSp del mod ord">
        <pc:chgData name="Ophélie Ragot" userId="6dc348a0-fb2f-4fa3-a78b-222eadc2f6dc" providerId="ADAL" clId="{A40C5C4E-805A-4643-B42F-B9E341E33E57}" dt="2025-03-18T09:07:11.034" v="1964" actId="47"/>
        <pc:sldMkLst>
          <pc:docMk/>
          <pc:sldMk cId="3878447003" sldId="331"/>
        </pc:sldMkLst>
      </pc:sldChg>
      <pc:sldChg chg="addSp delSp modSp mod">
        <pc:chgData name="Ophélie Ragot" userId="6dc348a0-fb2f-4fa3-a78b-222eadc2f6dc" providerId="ADAL" clId="{A40C5C4E-805A-4643-B42F-B9E341E33E57}" dt="2025-03-18T10:10:12.137" v="3207"/>
        <pc:sldMkLst>
          <pc:docMk/>
          <pc:sldMk cId="40922150" sldId="364"/>
        </pc:sldMkLst>
        <pc:spChg chg="add mod">
          <ac:chgData name="Ophélie Ragot" userId="6dc348a0-fb2f-4fa3-a78b-222eadc2f6dc" providerId="ADAL" clId="{A40C5C4E-805A-4643-B42F-B9E341E33E57}" dt="2025-03-18T08:30:27.142" v="997" actId="1076"/>
          <ac:spMkLst>
            <pc:docMk/>
            <pc:sldMk cId="40922150" sldId="364"/>
            <ac:spMk id="7" creationId="{C1AE0A27-E6C3-5440-5EC2-2F993A1BC9B7}"/>
          </ac:spMkLst>
        </pc:spChg>
        <pc:spChg chg="add mod">
          <ac:chgData name="Ophélie Ragot" userId="6dc348a0-fb2f-4fa3-a78b-222eadc2f6dc" providerId="ADAL" clId="{A40C5C4E-805A-4643-B42F-B9E341E33E57}" dt="2025-03-18T08:38:59.243" v="1151" actId="20577"/>
          <ac:spMkLst>
            <pc:docMk/>
            <pc:sldMk cId="40922150" sldId="364"/>
            <ac:spMk id="8" creationId="{715CE753-FE53-C1FD-FA0B-8FB5852ED540}"/>
          </ac:spMkLst>
        </pc:spChg>
        <pc:spChg chg="add mod">
          <ac:chgData name="Ophélie Ragot" userId="6dc348a0-fb2f-4fa3-a78b-222eadc2f6dc" providerId="ADAL" clId="{A40C5C4E-805A-4643-B42F-B9E341E33E57}" dt="2025-03-18T09:00:55.577" v="1856" actId="1076"/>
          <ac:spMkLst>
            <pc:docMk/>
            <pc:sldMk cId="40922150" sldId="364"/>
            <ac:spMk id="9" creationId="{5BB57BDC-7221-CF5E-0DE6-E2BEFEB53A84}"/>
          </ac:spMkLst>
        </pc:spChg>
        <pc:spChg chg="add mod">
          <ac:chgData name="Ophélie Ragot" userId="6dc348a0-fb2f-4fa3-a78b-222eadc2f6dc" providerId="ADAL" clId="{A40C5C4E-805A-4643-B42F-B9E341E33E57}" dt="2025-03-18T08:39:16.163" v="1171" actId="313"/>
          <ac:spMkLst>
            <pc:docMk/>
            <pc:sldMk cId="40922150" sldId="364"/>
            <ac:spMk id="10" creationId="{6B9FA074-F3DD-90F8-78DD-7017DD6A5E94}"/>
          </ac:spMkLst>
        </pc:spChg>
        <pc:spChg chg="add mod">
          <ac:chgData name="Ophélie Ragot" userId="6dc348a0-fb2f-4fa3-a78b-222eadc2f6dc" providerId="ADAL" clId="{A40C5C4E-805A-4643-B42F-B9E341E33E57}" dt="2025-03-18T09:18:32.949" v="2296" actId="20577"/>
          <ac:spMkLst>
            <pc:docMk/>
            <pc:sldMk cId="40922150" sldId="364"/>
            <ac:spMk id="11" creationId="{52718930-4F2D-A367-DD90-3D8A6637BFC6}"/>
          </ac:spMkLst>
        </pc:spChg>
        <pc:spChg chg="add mod">
          <ac:chgData name="Ophélie Ragot" userId="6dc348a0-fb2f-4fa3-a78b-222eadc2f6dc" providerId="ADAL" clId="{A40C5C4E-805A-4643-B42F-B9E341E33E57}" dt="2025-03-18T08:30:22.006" v="996" actId="1076"/>
          <ac:spMkLst>
            <pc:docMk/>
            <pc:sldMk cId="40922150" sldId="364"/>
            <ac:spMk id="12" creationId="{782B0180-2D54-8A88-D352-02F0FA196F07}"/>
          </ac:spMkLst>
        </pc:spChg>
        <pc:spChg chg="add mod">
          <ac:chgData name="Ophélie Ragot" userId="6dc348a0-fb2f-4fa3-a78b-222eadc2f6dc" providerId="ADAL" clId="{A40C5C4E-805A-4643-B42F-B9E341E33E57}" dt="2025-03-18T08:30:22.006" v="996" actId="1076"/>
          <ac:spMkLst>
            <pc:docMk/>
            <pc:sldMk cId="40922150" sldId="364"/>
            <ac:spMk id="18" creationId="{75E24C0D-53A5-7608-B4F0-79ACB124E771}"/>
          </ac:spMkLst>
        </pc:spChg>
        <pc:spChg chg="add mod">
          <ac:chgData name="Ophélie Ragot" userId="6dc348a0-fb2f-4fa3-a78b-222eadc2f6dc" providerId="ADAL" clId="{A40C5C4E-805A-4643-B42F-B9E341E33E57}" dt="2025-03-18T09:07:28.117" v="1991" actId="6549"/>
          <ac:spMkLst>
            <pc:docMk/>
            <pc:sldMk cId="40922150" sldId="364"/>
            <ac:spMk id="31" creationId="{542E5CC4-189B-7C24-85B6-A1A9B555CAC8}"/>
          </ac:spMkLst>
        </pc:spChg>
        <pc:spChg chg="add mod">
          <ac:chgData name="Ophélie Ragot" userId="6dc348a0-fb2f-4fa3-a78b-222eadc2f6dc" providerId="ADAL" clId="{A40C5C4E-805A-4643-B42F-B9E341E33E57}" dt="2025-03-18T08:50:17.679" v="1489" actId="1076"/>
          <ac:spMkLst>
            <pc:docMk/>
            <pc:sldMk cId="40922150" sldId="364"/>
            <ac:spMk id="32" creationId="{37F1FF99-3BED-86B0-5078-7740D26C26D7}"/>
          </ac:spMkLst>
        </pc:spChg>
        <pc:spChg chg="add mod">
          <ac:chgData name="Ophélie Ragot" userId="6dc348a0-fb2f-4fa3-a78b-222eadc2f6dc" providerId="ADAL" clId="{A40C5C4E-805A-4643-B42F-B9E341E33E57}" dt="2025-03-18T08:39:31.404" v="1189" actId="1076"/>
          <ac:spMkLst>
            <pc:docMk/>
            <pc:sldMk cId="40922150" sldId="364"/>
            <ac:spMk id="33" creationId="{6E0BD8A6-66E1-2391-F54F-3AEBFC8D94E3}"/>
          </ac:spMkLst>
        </pc:spChg>
        <pc:spChg chg="add mod">
          <ac:chgData name="Ophélie Ragot" userId="6dc348a0-fb2f-4fa3-a78b-222eadc2f6dc" providerId="ADAL" clId="{A40C5C4E-805A-4643-B42F-B9E341E33E57}" dt="2025-03-18T08:30:22.006" v="996" actId="1076"/>
          <ac:spMkLst>
            <pc:docMk/>
            <pc:sldMk cId="40922150" sldId="364"/>
            <ac:spMk id="35" creationId="{105073B6-D035-0976-EF5A-1E45EF32C9C3}"/>
          </ac:spMkLst>
        </pc:spChg>
        <pc:spChg chg="add mod">
          <ac:chgData name="Ophélie Ragot" userId="6dc348a0-fb2f-4fa3-a78b-222eadc2f6dc" providerId="ADAL" clId="{A40C5C4E-805A-4643-B42F-B9E341E33E57}" dt="2025-03-18T08:30:22.006" v="996" actId="1076"/>
          <ac:spMkLst>
            <pc:docMk/>
            <pc:sldMk cId="40922150" sldId="364"/>
            <ac:spMk id="36" creationId="{252C7313-EB03-1C5A-75BB-A39C688D2234}"/>
          </ac:spMkLst>
        </pc:spChg>
        <pc:spChg chg="add mod">
          <ac:chgData name="Ophélie Ragot" userId="6dc348a0-fb2f-4fa3-a78b-222eadc2f6dc" providerId="ADAL" clId="{A40C5C4E-805A-4643-B42F-B9E341E33E57}" dt="2025-03-18T08:30:06.239" v="992" actId="14100"/>
          <ac:spMkLst>
            <pc:docMk/>
            <pc:sldMk cId="40922150" sldId="364"/>
            <ac:spMk id="37" creationId="{32CA14CE-DB3D-07B8-9D83-82D2D979A321}"/>
          </ac:spMkLst>
        </pc:spChg>
        <pc:spChg chg="add mod">
          <ac:chgData name="Ophélie Ragot" userId="6dc348a0-fb2f-4fa3-a78b-222eadc2f6dc" providerId="ADAL" clId="{A40C5C4E-805A-4643-B42F-B9E341E33E57}" dt="2025-03-18T09:51:12.523" v="2929" actId="1076"/>
          <ac:spMkLst>
            <pc:docMk/>
            <pc:sldMk cId="40922150" sldId="364"/>
            <ac:spMk id="41" creationId="{4673C68B-9096-B9CF-0749-3F6041C82555}"/>
          </ac:spMkLst>
        </pc:spChg>
        <pc:spChg chg="add del mod">
          <ac:chgData name="Ophélie Ragot" userId="6dc348a0-fb2f-4fa3-a78b-222eadc2f6dc" providerId="ADAL" clId="{A40C5C4E-805A-4643-B42F-B9E341E33E57}" dt="2025-03-18T08:57:58.384" v="1823" actId="478"/>
          <ac:spMkLst>
            <pc:docMk/>
            <pc:sldMk cId="40922150" sldId="364"/>
            <ac:spMk id="42" creationId="{48BC405E-ADA5-82E4-F4B8-286F10975E86}"/>
          </ac:spMkLst>
        </pc:spChg>
        <pc:spChg chg="add mod">
          <ac:chgData name="Ophélie Ragot" userId="6dc348a0-fb2f-4fa3-a78b-222eadc2f6dc" providerId="ADAL" clId="{A40C5C4E-805A-4643-B42F-B9E341E33E57}" dt="2025-03-18T10:10:12.137" v="3207"/>
          <ac:spMkLst>
            <pc:docMk/>
            <pc:sldMk cId="40922150" sldId="364"/>
            <ac:spMk id="43" creationId="{13BE3F9A-BC86-582D-BA90-93B80CD02E26}"/>
          </ac:spMkLst>
        </pc:spChg>
        <pc:picChg chg="add mod">
          <ac:chgData name="Ophélie Ragot" userId="6dc348a0-fb2f-4fa3-a78b-222eadc2f6dc" providerId="ADAL" clId="{A40C5C4E-805A-4643-B42F-B9E341E33E57}" dt="2025-03-18T08:22:46.561" v="655" actId="408"/>
          <ac:picMkLst>
            <pc:docMk/>
            <pc:sldMk cId="40922150" sldId="364"/>
            <ac:picMk id="13" creationId="{AD7ACAF0-CCA1-3588-A8F0-254AFD465043}"/>
          </ac:picMkLst>
        </pc:picChg>
        <pc:picChg chg="add mod">
          <ac:chgData name="Ophélie Ragot" userId="6dc348a0-fb2f-4fa3-a78b-222eadc2f6dc" providerId="ADAL" clId="{A40C5C4E-805A-4643-B42F-B9E341E33E57}" dt="2025-03-18T08:22:46.561" v="655" actId="408"/>
          <ac:picMkLst>
            <pc:docMk/>
            <pc:sldMk cId="40922150" sldId="364"/>
            <ac:picMk id="14" creationId="{DBE55CF2-E6A2-4B98-F0BC-91465C91E147}"/>
          </ac:picMkLst>
        </pc:picChg>
        <pc:picChg chg="add mod">
          <ac:chgData name="Ophélie Ragot" userId="6dc348a0-fb2f-4fa3-a78b-222eadc2f6dc" providerId="ADAL" clId="{A40C5C4E-805A-4643-B42F-B9E341E33E57}" dt="2025-03-18T08:22:46.561" v="655" actId="408"/>
          <ac:picMkLst>
            <pc:docMk/>
            <pc:sldMk cId="40922150" sldId="364"/>
            <ac:picMk id="15" creationId="{51270E53-672A-A57D-1B91-11BA7D01609D}"/>
          </ac:picMkLst>
        </pc:picChg>
        <pc:picChg chg="add mod">
          <ac:chgData name="Ophélie Ragot" userId="6dc348a0-fb2f-4fa3-a78b-222eadc2f6dc" providerId="ADAL" clId="{A40C5C4E-805A-4643-B42F-B9E341E33E57}" dt="2025-03-18T08:22:46.561" v="655" actId="408"/>
          <ac:picMkLst>
            <pc:docMk/>
            <pc:sldMk cId="40922150" sldId="364"/>
            <ac:picMk id="16" creationId="{94E56489-71D1-7498-B60E-727D0E3AC5F0}"/>
          </ac:picMkLst>
        </pc:picChg>
        <pc:picChg chg="add mod">
          <ac:chgData name="Ophélie Ragot" userId="6dc348a0-fb2f-4fa3-a78b-222eadc2f6dc" providerId="ADAL" clId="{A40C5C4E-805A-4643-B42F-B9E341E33E57}" dt="2025-03-18T08:22:46.561" v="655" actId="408"/>
          <ac:picMkLst>
            <pc:docMk/>
            <pc:sldMk cId="40922150" sldId="364"/>
            <ac:picMk id="17" creationId="{7329A6CB-88B8-7B6C-8DAB-B771D268567D}"/>
          </ac:picMkLst>
        </pc:picChg>
        <pc:cxnChg chg="add mod">
          <ac:chgData name="Ophélie Ragot" userId="6dc348a0-fb2f-4fa3-a78b-222eadc2f6dc" providerId="ADAL" clId="{A40C5C4E-805A-4643-B42F-B9E341E33E57}" dt="2025-03-18T08:30:29.695" v="998" actId="14100"/>
          <ac:cxnSpMkLst>
            <pc:docMk/>
            <pc:sldMk cId="40922150" sldId="364"/>
            <ac:cxnSpMk id="20" creationId="{14BB8649-0C98-EB3E-37DB-1A19D5259BAD}"/>
          </ac:cxnSpMkLst>
        </pc:cxnChg>
        <pc:cxnChg chg="add mod">
          <ac:chgData name="Ophélie Ragot" userId="6dc348a0-fb2f-4fa3-a78b-222eadc2f6dc" providerId="ADAL" clId="{A40C5C4E-805A-4643-B42F-B9E341E33E57}" dt="2025-03-18T08:30:32.229" v="999" actId="14100"/>
          <ac:cxnSpMkLst>
            <pc:docMk/>
            <pc:sldMk cId="40922150" sldId="364"/>
            <ac:cxnSpMk id="21" creationId="{6BEB0D56-C03D-B022-BB88-07AF734C7989}"/>
          </ac:cxnSpMkLst>
        </pc:cxnChg>
        <pc:cxnChg chg="add mod">
          <ac:chgData name="Ophélie Ragot" userId="6dc348a0-fb2f-4fa3-a78b-222eadc2f6dc" providerId="ADAL" clId="{A40C5C4E-805A-4643-B42F-B9E341E33E57}" dt="2025-03-18T08:23:47.267" v="668" actId="14100"/>
          <ac:cxnSpMkLst>
            <pc:docMk/>
            <pc:sldMk cId="40922150" sldId="364"/>
            <ac:cxnSpMk id="23" creationId="{335B18BE-3E88-525C-5724-8D7424136812}"/>
          </ac:cxnSpMkLst>
        </pc:cxnChg>
        <pc:cxnChg chg="add mod">
          <ac:chgData name="Ophélie Ragot" userId="6dc348a0-fb2f-4fa3-a78b-222eadc2f6dc" providerId="ADAL" clId="{A40C5C4E-805A-4643-B42F-B9E341E33E57}" dt="2025-03-18T08:23:51.910" v="670" actId="1076"/>
          <ac:cxnSpMkLst>
            <pc:docMk/>
            <pc:sldMk cId="40922150" sldId="364"/>
            <ac:cxnSpMk id="25" creationId="{6F7CFF6E-DD9E-A44C-EE34-E8F7213BBAA9}"/>
          </ac:cxnSpMkLst>
        </pc:cxnChg>
        <pc:cxnChg chg="add mod">
          <ac:chgData name="Ophélie Ragot" userId="6dc348a0-fb2f-4fa3-a78b-222eadc2f6dc" providerId="ADAL" clId="{A40C5C4E-805A-4643-B42F-B9E341E33E57}" dt="2025-03-18T08:23:55.752" v="673" actId="14100"/>
          <ac:cxnSpMkLst>
            <pc:docMk/>
            <pc:sldMk cId="40922150" sldId="364"/>
            <ac:cxnSpMk id="26" creationId="{044CEBBA-49AD-AE96-4582-C66D09271EA2}"/>
          </ac:cxnSpMkLst>
        </pc:cxnChg>
        <pc:cxnChg chg="add mod">
          <ac:chgData name="Ophélie Ragot" userId="6dc348a0-fb2f-4fa3-a78b-222eadc2f6dc" providerId="ADAL" clId="{A40C5C4E-805A-4643-B42F-B9E341E33E57}" dt="2025-03-18T08:30:39.423" v="1000" actId="14100"/>
          <ac:cxnSpMkLst>
            <pc:docMk/>
            <pc:sldMk cId="40922150" sldId="364"/>
            <ac:cxnSpMk id="28" creationId="{6083F0E1-1994-4C55-EFEF-11A17E5D43B7}"/>
          </ac:cxnSpMkLst>
        </pc:cxnChg>
      </pc:sldChg>
      <pc:sldChg chg="addSp delSp modSp del mod">
        <pc:chgData name="Ophélie Ragot" userId="6dc348a0-fb2f-4fa3-a78b-222eadc2f6dc" providerId="ADAL" clId="{A40C5C4E-805A-4643-B42F-B9E341E33E57}" dt="2025-03-18T08:31:15.335" v="1006" actId="47"/>
        <pc:sldMkLst>
          <pc:docMk/>
          <pc:sldMk cId="4139576540" sldId="412"/>
        </pc:sldMkLst>
      </pc:sldChg>
      <pc:sldChg chg="addSp delSp modSp mod ord">
        <pc:chgData name="Ophélie Ragot" userId="6dc348a0-fb2f-4fa3-a78b-222eadc2f6dc" providerId="ADAL" clId="{A40C5C4E-805A-4643-B42F-B9E341E33E57}" dt="2025-03-18T10:10:25.327" v="3220" actId="1036"/>
        <pc:sldMkLst>
          <pc:docMk/>
          <pc:sldMk cId="2362036696" sldId="415"/>
        </pc:sldMkLst>
        <pc:spChg chg="add mod">
          <ac:chgData name="Ophélie Ragot" userId="6dc348a0-fb2f-4fa3-a78b-222eadc2f6dc" providerId="ADAL" clId="{A40C5C4E-805A-4643-B42F-B9E341E33E57}" dt="2025-03-18T09:02:26.595" v="1882" actId="1076"/>
          <ac:spMkLst>
            <pc:docMk/>
            <pc:sldMk cId="2362036696" sldId="415"/>
            <ac:spMk id="7" creationId="{F84E10B1-881B-CAE5-DBAE-8B8851FFE3D4}"/>
          </ac:spMkLst>
        </pc:spChg>
        <pc:spChg chg="mod">
          <ac:chgData name="Ophélie Ragot" userId="6dc348a0-fb2f-4fa3-a78b-222eadc2f6dc" providerId="ADAL" clId="{A40C5C4E-805A-4643-B42F-B9E341E33E57}" dt="2025-03-18T09:45:37.406" v="2820" actId="1076"/>
          <ac:spMkLst>
            <pc:docMk/>
            <pc:sldMk cId="2362036696" sldId="415"/>
            <ac:spMk id="21" creationId="{00000000-0000-0000-0000-000000000000}"/>
          </ac:spMkLst>
        </pc:spChg>
        <pc:spChg chg="mod">
          <ac:chgData name="Ophélie Ragot" userId="6dc348a0-fb2f-4fa3-a78b-222eadc2f6dc" providerId="ADAL" clId="{A40C5C4E-805A-4643-B42F-B9E341E33E57}" dt="2025-03-18T09:55:36.482" v="2992" actId="14100"/>
          <ac:spMkLst>
            <pc:docMk/>
            <pc:sldMk cId="2362036696" sldId="415"/>
            <ac:spMk id="22" creationId="{00000000-0000-0000-0000-000000000000}"/>
          </ac:spMkLst>
        </pc:spChg>
        <pc:spChg chg="mod">
          <ac:chgData name="Ophélie Ragot" userId="6dc348a0-fb2f-4fa3-a78b-222eadc2f6dc" providerId="ADAL" clId="{A40C5C4E-805A-4643-B42F-B9E341E33E57}" dt="2025-03-18T10:02:33.791" v="3163" actId="1076"/>
          <ac:spMkLst>
            <pc:docMk/>
            <pc:sldMk cId="2362036696" sldId="415"/>
            <ac:spMk id="26" creationId="{00000000-0000-0000-0000-000000000000}"/>
          </ac:spMkLst>
        </pc:spChg>
        <pc:spChg chg="add mod">
          <ac:chgData name="Ophélie Ragot" userId="6dc348a0-fb2f-4fa3-a78b-222eadc2f6dc" providerId="ADAL" clId="{A40C5C4E-805A-4643-B42F-B9E341E33E57}" dt="2025-03-18T10:10:25.327" v="3220" actId="1036"/>
          <ac:spMkLst>
            <pc:docMk/>
            <pc:sldMk cId="2362036696" sldId="415"/>
            <ac:spMk id="28" creationId="{9D00B5CE-3906-7DE6-D0E6-FFEF48331324}"/>
          </ac:spMkLst>
        </pc:spChg>
        <pc:spChg chg="mod">
          <ac:chgData name="Ophélie Ragot" userId="6dc348a0-fb2f-4fa3-a78b-222eadc2f6dc" providerId="ADAL" clId="{A40C5C4E-805A-4643-B42F-B9E341E33E57}" dt="2025-03-18T09:53:26.897" v="2981" actId="1076"/>
          <ac:spMkLst>
            <pc:docMk/>
            <pc:sldMk cId="2362036696" sldId="415"/>
            <ac:spMk id="40" creationId="{00000000-0000-0000-0000-000000000000}"/>
          </ac:spMkLst>
        </pc:spChg>
        <pc:spChg chg="mod">
          <ac:chgData name="Ophélie Ragot" userId="6dc348a0-fb2f-4fa3-a78b-222eadc2f6dc" providerId="ADAL" clId="{A40C5C4E-805A-4643-B42F-B9E341E33E57}" dt="2025-03-18T09:02:26.595" v="1882" actId="1076"/>
          <ac:spMkLst>
            <pc:docMk/>
            <pc:sldMk cId="2362036696" sldId="415"/>
            <ac:spMk id="51" creationId="{00000000-0000-0000-0000-000000000000}"/>
          </ac:spMkLst>
        </pc:spChg>
        <pc:spChg chg="mod">
          <ac:chgData name="Ophélie Ragot" userId="6dc348a0-fb2f-4fa3-a78b-222eadc2f6dc" providerId="ADAL" clId="{A40C5C4E-805A-4643-B42F-B9E341E33E57}" dt="2025-03-18T09:02:26.595" v="1882" actId="1076"/>
          <ac:spMkLst>
            <pc:docMk/>
            <pc:sldMk cId="2362036696" sldId="415"/>
            <ac:spMk id="56" creationId="{00000000-0000-0000-0000-000000000000}"/>
          </ac:spMkLst>
        </pc:spChg>
        <pc:picChg chg="add mod modCrop">
          <ac:chgData name="Ophélie Ragot" userId="6dc348a0-fb2f-4fa3-a78b-222eadc2f6dc" providerId="ADAL" clId="{A40C5C4E-805A-4643-B42F-B9E341E33E57}" dt="2025-03-18T08:45:48.758" v="1317" actId="1076"/>
          <ac:picMkLst>
            <pc:docMk/>
            <pc:sldMk cId="2362036696" sldId="415"/>
            <ac:picMk id="4" creationId="{6B561F20-471E-FB2C-BA0A-748B170608E0}"/>
          </ac:picMkLst>
        </pc:picChg>
        <pc:picChg chg="add mod">
          <ac:chgData name="Ophélie Ragot" userId="6dc348a0-fb2f-4fa3-a78b-222eadc2f6dc" providerId="ADAL" clId="{A40C5C4E-805A-4643-B42F-B9E341E33E57}" dt="2025-03-18T10:00:30.260" v="3153" actId="1076"/>
          <ac:picMkLst>
            <pc:docMk/>
            <pc:sldMk cId="2362036696" sldId="415"/>
            <ac:picMk id="18" creationId="{CF86E28E-5125-DDA0-BC23-317240169EE5}"/>
          </ac:picMkLst>
        </pc:picChg>
        <pc:picChg chg="add mod">
          <ac:chgData name="Ophélie Ragot" userId="6dc348a0-fb2f-4fa3-a78b-222eadc2f6dc" providerId="ADAL" clId="{A40C5C4E-805A-4643-B42F-B9E341E33E57}" dt="2025-03-18T10:02:26.400" v="3161" actId="14100"/>
          <ac:picMkLst>
            <pc:docMk/>
            <pc:sldMk cId="2362036696" sldId="415"/>
            <ac:picMk id="23" creationId="{CDAD7589-0A1C-8F25-8DF5-359042EF6B9F}"/>
          </ac:picMkLst>
        </pc:picChg>
        <pc:picChg chg="mod">
          <ac:chgData name="Ophélie Ragot" userId="6dc348a0-fb2f-4fa3-a78b-222eadc2f6dc" providerId="ADAL" clId="{A40C5C4E-805A-4643-B42F-B9E341E33E57}" dt="2025-03-18T09:02:26.595" v="1882" actId="1076"/>
          <ac:picMkLst>
            <pc:docMk/>
            <pc:sldMk cId="2362036696" sldId="415"/>
            <ac:picMk id="33" creationId="{00000000-0000-0000-0000-000000000000}"/>
          </ac:picMkLst>
        </pc:picChg>
        <pc:picChg chg="mod">
          <ac:chgData name="Ophélie Ragot" userId="6dc348a0-fb2f-4fa3-a78b-222eadc2f6dc" providerId="ADAL" clId="{A40C5C4E-805A-4643-B42F-B9E341E33E57}" dt="2025-03-18T09:02:26.595" v="1882" actId="1076"/>
          <ac:picMkLst>
            <pc:docMk/>
            <pc:sldMk cId="2362036696" sldId="415"/>
            <ac:picMk id="36" creationId="{00000000-0000-0000-0000-000000000000}"/>
          </ac:picMkLst>
        </pc:picChg>
        <pc:picChg chg="mod">
          <ac:chgData name="Ophélie Ragot" userId="6dc348a0-fb2f-4fa3-a78b-222eadc2f6dc" providerId="ADAL" clId="{A40C5C4E-805A-4643-B42F-B9E341E33E57}" dt="2025-03-18T09:02:26.595" v="1882" actId="1076"/>
          <ac:picMkLst>
            <pc:docMk/>
            <pc:sldMk cId="2362036696" sldId="415"/>
            <ac:picMk id="49" creationId="{00000000-0000-0000-0000-000000000000}"/>
          </ac:picMkLst>
        </pc:picChg>
        <pc:picChg chg="mod">
          <ac:chgData name="Ophélie Ragot" userId="6dc348a0-fb2f-4fa3-a78b-222eadc2f6dc" providerId="ADAL" clId="{A40C5C4E-805A-4643-B42F-B9E341E33E57}" dt="2025-03-18T09:00:29.967" v="1850" actId="1076"/>
          <ac:picMkLst>
            <pc:docMk/>
            <pc:sldMk cId="2362036696" sldId="415"/>
            <ac:picMk id="50" creationId="{00000000-0000-0000-0000-000000000000}"/>
          </ac:picMkLst>
        </pc:picChg>
        <pc:picChg chg="mod">
          <ac:chgData name="Ophélie Ragot" userId="6dc348a0-fb2f-4fa3-a78b-222eadc2f6dc" providerId="ADAL" clId="{A40C5C4E-805A-4643-B42F-B9E341E33E57}" dt="2025-03-18T08:46:40.260" v="1325" actId="1076"/>
          <ac:picMkLst>
            <pc:docMk/>
            <pc:sldMk cId="2362036696" sldId="415"/>
            <ac:picMk id="52" creationId="{9F169EC4-49A7-4CF6-92E1-58207E0275B8}"/>
          </ac:picMkLst>
        </pc:picChg>
        <pc:picChg chg="mod">
          <ac:chgData name="Ophélie Ragot" userId="6dc348a0-fb2f-4fa3-a78b-222eadc2f6dc" providerId="ADAL" clId="{A40C5C4E-805A-4643-B42F-B9E341E33E57}" dt="2025-03-18T09:02:26.595" v="1882" actId="1076"/>
          <ac:picMkLst>
            <pc:docMk/>
            <pc:sldMk cId="2362036696" sldId="415"/>
            <ac:picMk id="57" creationId="{00000000-0000-0000-0000-000000000000}"/>
          </ac:picMkLst>
        </pc:picChg>
        <pc:picChg chg="mod">
          <ac:chgData name="Ophélie Ragot" userId="6dc348a0-fb2f-4fa3-a78b-222eadc2f6dc" providerId="ADAL" clId="{A40C5C4E-805A-4643-B42F-B9E341E33E57}" dt="2025-03-17T07:46:48.834" v="1" actId="1076"/>
          <ac:picMkLst>
            <pc:docMk/>
            <pc:sldMk cId="2362036696" sldId="415"/>
            <ac:picMk id="73" creationId="{00000000-0000-0000-0000-000000000000}"/>
          </ac:picMkLst>
        </pc:picChg>
        <pc:picChg chg="mod">
          <ac:chgData name="Ophélie Ragot" userId="6dc348a0-fb2f-4fa3-a78b-222eadc2f6dc" providerId="ADAL" clId="{A40C5C4E-805A-4643-B42F-B9E341E33E57}" dt="2025-03-18T09:00:03.908" v="1843" actId="1076"/>
          <ac:picMkLst>
            <pc:docMk/>
            <pc:sldMk cId="2362036696" sldId="415"/>
            <ac:picMk id="31750" creationId="{00000000-0000-0000-0000-000000000000}"/>
          </ac:picMkLst>
        </pc:picChg>
        <pc:cxnChg chg="add mod">
          <ac:chgData name="Ophélie Ragot" userId="6dc348a0-fb2f-4fa3-a78b-222eadc2f6dc" providerId="ADAL" clId="{A40C5C4E-805A-4643-B42F-B9E341E33E57}" dt="2025-03-18T08:58:45.076" v="1833" actId="14100"/>
          <ac:cxnSpMkLst>
            <pc:docMk/>
            <pc:sldMk cId="2362036696" sldId="415"/>
            <ac:cxnSpMk id="8" creationId="{871C226E-5C82-F889-A15F-F90FE2FE4B85}"/>
          </ac:cxnSpMkLst>
        </pc:cxnChg>
        <pc:cxnChg chg="mod">
          <ac:chgData name="Ophélie Ragot" userId="6dc348a0-fb2f-4fa3-a78b-222eadc2f6dc" providerId="ADAL" clId="{A40C5C4E-805A-4643-B42F-B9E341E33E57}" dt="2025-03-18T08:58:33.725" v="1829" actId="14100"/>
          <ac:cxnSpMkLst>
            <pc:docMk/>
            <pc:sldMk cId="2362036696" sldId="415"/>
            <ac:cxnSpMk id="42" creationId="{00000000-0000-0000-0000-000000000000}"/>
          </ac:cxnSpMkLst>
        </pc:cxnChg>
        <pc:cxnChg chg="mod">
          <ac:chgData name="Ophélie Ragot" userId="6dc348a0-fb2f-4fa3-a78b-222eadc2f6dc" providerId="ADAL" clId="{A40C5C4E-805A-4643-B42F-B9E341E33E57}" dt="2025-03-18T09:00:00.451" v="1842" actId="14100"/>
          <ac:cxnSpMkLst>
            <pc:docMk/>
            <pc:sldMk cId="2362036696" sldId="415"/>
            <ac:cxnSpMk id="48" creationId="{00000000-0000-0000-0000-000000000000}"/>
          </ac:cxnSpMkLst>
        </pc:cxnChg>
        <pc:cxnChg chg="mod">
          <ac:chgData name="Ophélie Ragot" userId="6dc348a0-fb2f-4fa3-a78b-222eadc2f6dc" providerId="ADAL" clId="{A40C5C4E-805A-4643-B42F-B9E341E33E57}" dt="2025-03-18T09:00:32.621" v="1851" actId="14100"/>
          <ac:cxnSpMkLst>
            <pc:docMk/>
            <pc:sldMk cId="2362036696" sldId="415"/>
            <ac:cxnSpMk id="58" creationId="{00000000-0000-0000-0000-000000000000}"/>
          </ac:cxnSpMkLst>
        </pc:cxnChg>
        <pc:cxnChg chg="mod">
          <ac:chgData name="Ophélie Ragot" userId="6dc348a0-fb2f-4fa3-a78b-222eadc2f6dc" providerId="ADAL" clId="{A40C5C4E-805A-4643-B42F-B9E341E33E57}" dt="2025-03-18T09:00:44.249" v="1855" actId="14100"/>
          <ac:cxnSpMkLst>
            <pc:docMk/>
            <pc:sldMk cId="2362036696" sldId="415"/>
            <ac:cxnSpMk id="59" creationId="{00000000-0000-0000-0000-000000000000}"/>
          </ac:cxnSpMkLst>
        </pc:cxnChg>
        <pc:cxnChg chg="mod">
          <ac:chgData name="Ophélie Ragot" userId="6dc348a0-fb2f-4fa3-a78b-222eadc2f6dc" providerId="ADAL" clId="{A40C5C4E-805A-4643-B42F-B9E341E33E57}" dt="2025-03-18T10:02:29.708" v="3162" actId="14100"/>
          <ac:cxnSpMkLst>
            <pc:docMk/>
            <pc:sldMk cId="2362036696" sldId="415"/>
            <ac:cxnSpMk id="70" creationId="{00000000-0000-0000-0000-000000000000}"/>
          </ac:cxnSpMkLst>
        </pc:cxnChg>
      </pc:sldChg>
      <pc:sldChg chg="del">
        <pc:chgData name="Ophélie Ragot" userId="6dc348a0-fb2f-4fa3-a78b-222eadc2f6dc" providerId="ADAL" clId="{A40C5C4E-805A-4643-B42F-B9E341E33E57}" dt="2025-03-17T07:46:24.867" v="0" actId="47"/>
        <pc:sldMkLst>
          <pc:docMk/>
          <pc:sldMk cId="134317768" sldId="416"/>
        </pc:sldMkLst>
      </pc:sldChg>
      <pc:sldChg chg="addSp delSp modSp add mod">
        <pc:chgData name="Ophélie Ragot" userId="6dc348a0-fb2f-4fa3-a78b-222eadc2f6dc" providerId="ADAL" clId="{A40C5C4E-805A-4643-B42F-B9E341E33E57}" dt="2025-03-18T10:10:41.520" v="3222" actId="1076"/>
        <pc:sldMkLst>
          <pc:docMk/>
          <pc:sldMk cId="4292718606" sldId="416"/>
        </pc:sldMkLst>
        <pc:spChg chg="add mod">
          <ac:chgData name="Ophélie Ragot" userId="6dc348a0-fb2f-4fa3-a78b-222eadc2f6dc" providerId="ADAL" clId="{A40C5C4E-805A-4643-B42F-B9E341E33E57}" dt="2025-03-18T09:35:29.971" v="2413" actId="1076"/>
          <ac:spMkLst>
            <pc:docMk/>
            <pc:sldMk cId="4292718606" sldId="416"/>
            <ac:spMk id="4" creationId="{24233947-0650-0E42-55B1-E2C20295C6EB}"/>
          </ac:spMkLst>
        </pc:spChg>
        <pc:spChg chg="mod">
          <ac:chgData name="Ophélie Ragot" userId="6dc348a0-fb2f-4fa3-a78b-222eadc2f6dc" providerId="ADAL" clId="{A40C5C4E-805A-4643-B42F-B9E341E33E57}" dt="2025-03-18T09:31:26.291" v="2387" actId="1076"/>
          <ac:spMkLst>
            <pc:docMk/>
            <pc:sldMk cId="4292718606" sldId="416"/>
            <ac:spMk id="7" creationId="{B85B5526-84E0-BF6B-861C-F19AB8856BB2}"/>
          </ac:spMkLst>
        </pc:spChg>
        <pc:spChg chg="mod">
          <ac:chgData name="Ophélie Ragot" userId="6dc348a0-fb2f-4fa3-a78b-222eadc2f6dc" providerId="ADAL" clId="{A40C5C4E-805A-4643-B42F-B9E341E33E57}" dt="2025-03-18T09:31:40.402" v="2390" actId="1076"/>
          <ac:spMkLst>
            <pc:docMk/>
            <pc:sldMk cId="4292718606" sldId="416"/>
            <ac:spMk id="8" creationId="{ED5E536F-11DC-0526-BBC9-14DAFC0399A1}"/>
          </ac:spMkLst>
        </pc:spChg>
        <pc:spChg chg="mod">
          <ac:chgData name="Ophélie Ragot" userId="6dc348a0-fb2f-4fa3-a78b-222eadc2f6dc" providerId="ADAL" clId="{A40C5C4E-805A-4643-B42F-B9E341E33E57}" dt="2025-03-18T09:31:53.803" v="2395" actId="1076"/>
          <ac:spMkLst>
            <pc:docMk/>
            <pc:sldMk cId="4292718606" sldId="416"/>
            <ac:spMk id="9" creationId="{F137D16A-FDE9-B61B-B338-3CA961BEE7E0}"/>
          </ac:spMkLst>
        </pc:spChg>
        <pc:spChg chg="mod">
          <ac:chgData name="Ophélie Ragot" userId="6dc348a0-fb2f-4fa3-a78b-222eadc2f6dc" providerId="ADAL" clId="{A40C5C4E-805A-4643-B42F-B9E341E33E57}" dt="2025-03-18T09:32:11.356" v="2397" actId="1076"/>
          <ac:spMkLst>
            <pc:docMk/>
            <pc:sldMk cId="4292718606" sldId="416"/>
            <ac:spMk id="10" creationId="{51A0FD5D-A8D1-D3A1-6959-17C811817AEA}"/>
          </ac:spMkLst>
        </pc:spChg>
        <pc:spChg chg="mod">
          <ac:chgData name="Ophélie Ragot" userId="6dc348a0-fb2f-4fa3-a78b-222eadc2f6dc" providerId="ADAL" clId="{A40C5C4E-805A-4643-B42F-B9E341E33E57}" dt="2025-03-18T09:32:22.933" v="2398" actId="1076"/>
          <ac:spMkLst>
            <pc:docMk/>
            <pc:sldMk cId="4292718606" sldId="416"/>
            <ac:spMk id="11" creationId="{92FA140F-8B14-C580-D77E-8C0231A22949}"/>
          </ac:spMkLst>
        </pc:spChg>
        <pc:spChg chg="mod">
          <ac:chgData name="Ophélie Ragot" userId="6dc348a0-fb2f-4fa3-a78b-222eadc2f6dc" providerId="ADAL" clId="{A40C5C4E-805A-4643-B42F-B9E341E33E57}" dt="2025-03-18T09:35:29.971" v="2413" actId="1076"/>
          <ac:spMkLst>
            <pc:docMk/>
            <pc:sldMk cId="4292718606" sldId="416"/>
            <ac:spMk id="12" creationId="{6D9386E6-13B7-CBE3-0B62-3B1198A68C91}"/>
          </ac:spMkLst>
        </pc:spChg>
        <pc:spChg chg="add mod">
          <ac:chgData name="Ophélie Ragot" userId="6dc348a0-fb2f-4fa3-a78b-222eadc2f6dc" providerId="ADAL" clId="{A40C5C4E-805A-4643-B42F-B9E341E33E57}" dt="2025-03-18T09:31:26.291" v="2387" actId="1076"/>
          <ac:spMkLst>
            <pc:docMk/>
            <pc:sldMk cId="4292718606" sldId="416"/>
            <ac:spMk id="19" creationId="{002CB2B3-0E77-23F4-4B21-E7B5E333861C}"/>
          </ac:spMkLst>
        </pc:spChg>
        <pc:spChg chg="add mod">
          <ac:chgData name="Ophélie Ragot" userId="6dc348a0-fb2f-4fa3-a78b-222eadc2f6dc" providerId="ADAL" clId="{A40C5C4E-805A-4643-B42F-B9E341E33E57}" dt="2025-03-18T09:32:11.356" v="2397" actId="1076"/>
          <ac:spMkLst>
            <pc:docMk/>
            <pc:sldMk cId="4292718606" sldId="416"/>
            <ac:spMk id="22" creationId="{2AC74EE6-9936-132F-39FF-2F8EC1DDE680}"/>
          </ac:spMkLst>
        </pc:spChg>
        <pc:spChg chg="add mod">
          <ac:chgData name="Ophélie Ragot" userId="6dc348a0-fb2f-4fa3-a78b-222eadc2f6dc" providerId="ADAL" clId="{A40C5C4E-805A-4643-B42F-B9E341E33E57}" dt="2025-03-18T09:50:11.538" v="2922" actId="114"/>
          <ac:spMkLst>
            <pc:docMk/>
            <pc:sldMk cId="4292718606" sldId="416"/>
            <ac:spMk id="29" creationId="{7E4B135C-737C-CA44-91A1-5B66F53A900C}"/>
          </ac:spMkLst>
        </pc:spChg>
        <pc:spChg chg="mod">
          <ac:chgData name="Ophélie Ragot" userId="6dc348a0-fb2f-4fa3-a78b-222eadc2f6dc" providerId="ADAL" clId="{A40C5C4E-805A-4643-B42F-B9E341E33E57}" dt="2025-03-18T09:31:42.949" v="2391" actId="14100"/>
          <ac:spMkLst>
            <pc:docMk/>
            <pc:sldMk cId="4292718606" sldId="416"/>
            <ac:spMk id="31" creationId="{FA1A054D-24F9-8796-17C5-9B72EE4ACB2B}"/>
          </ac:spMkLst>
        </pc:spChg>
        <pc:spChg chg="mod">
          <ac:chgData name="Ophélie Ragot" userId="6dc348a0-fb2f-4fa3-a78b-222eadc2f6dc" providerId="ADAL" clId="{A40C5C4E-805A-4643-B42F-B9E341E33E57}" dt="2025-03-18T09:32:11.356" v="2397" actId="1076"/>
          <ac:spMkLst>
            <pc:docMk/>
            <pc:sldMk cId="4292718606" sldId="416"/>
            <ac:spMk id="35" creationId="{7454F714-4D75-C382-9F01-32D2FA00DA54}"/>
          </ac:spMkLst>
        </pc:spChg>
        <pc:spChg chg="mod">
          <ac:chgData name="Ophélie Ragot" userId="6dc348a0-fb2f-4fa3-a78b-222eadc2f6dc" providerId="ADAL" clId="{A40C5C4E-805A-4643-B42F-B9E341E33E57}" dt="2025-03-18T09:31:40.402" v="2390" actId="1076"/>
          <ac:spMkLst>
            <pc:docMk/>
            <pc:sldMk cId="4292718606" sldId="416"/>
            <ac:spMk id="36" creationId="{FCF75EEA-529F-EE6D-CB39-A6931D590B08}"/>
          </ac:spMkLst>
        </pc:spChg>
        <pc:spChg chg="mod">
          <ac:chgData name="Ophélie Ragot" userId="6dc348a0-fb2f-4fa3-a78b-222eadc2f6dc" providerId="ADAL" clId="{A40C5C4E-805A-4643-B42F-B9E341E33E57}" dt="2025-03-18T09:31:29.308" v="2388" actId="14100"/>
          <ac:spMkLst>
            <pc:docMk/>
            <pc:sldMk cId="4292718606" sldId="416"/>
            <ac:spMk id="37" creationId="{E5F18E2C-811B-059E-232E-3BF34E7B5C1D}"/>
          </ac:spMkLst>
        </pc:spChg>
        <pc:spChg chg="mod">
          <ac:chgData name="Ophélie Ragot" userId="6dc348a0-fb2f-4fa3-a78b-222eadc2f6dc" providerId="ADAL" clId="{A40C5C4E-805A-4643-B42F-B9E341E33E57}" dt="2025-03-18T09:07:50.272" v="1993" actId="20577"/>
          <ac:spMkLst>
            <pc:docMk/>
            <pc:sldMk cId="4292718606" sldId="416"/>
            <ac:spMk id="41" creationId="{43A550C5-69AA-28BC-8599-C26677E951ED}"/>
          </ac:spMkLst>
        </pc:spChg>
        <pc:spChg chg="mod">
          <ac:chgData name="Ophélie Ragot" userId="6dc348a0-fb2f-4fa3-a78b-222eadc2f6dc" providerId="ADAL" clId="{A40C5C4E-805A-4643-B42F-B9E341E33E57}" dt="2025-03-18T10:10:41.520" v="3222" actId="1076"/>
          <ac:spMkLst>
            <pc:docMk/>
            <pc:sldMk cId="4292718606" sldId="416"/>
            <ac:spMk id="42" creationId="{E9DBAA74-CEDF-DC9A-9DD6-C83F8F9497CD}"/>
          </ac:spMkLst>
        </pc:spChg>
        <pc:spChg chg="add mod">
          <ac:chgData name="Ophélie Ragot" userId="6dc348a0-fb2f-4fa3-a78b-222eadc2f6dc" providerId="ADAL" clId="{A40C5C4E-805A-4643-B42F-B9E341E33E57}" dt="2025-03-18T09:09:49.679" v="2020" actId="1076"/>
          <ac:spMkLst>
            <pc:docMk/>
            <pc:sldMk cId="4292718606" sldId="416"/>
            <ac:spMk id="49" creationId="{8C6CB98F-A8EA-F48A-F0C7-4D355450A814}"/>
          </ac:spMkLst>
        </pc:spChg>
        <pc:spChg chg="add mod">
          <ac:chgData name="Ophélie Ragot" userId="6dc348a0-fb2f-4fa3-a78b-222eadc2f6dc" providerId="ADAL" clId="{A40C5C4E-805A-4643-B42F-B9E341E33E57}" dt="2025-03-18T09:50:07.725" v="2921" actId="14100"/>
          <ac:spMkLst>
            <pc:docMk/>
            <pc:sldMk cId="4292718606" sldId="416"/>
            <ac:spMk id="55" creationId="{BD4F44C7-C557-B418-6A67-AFDF2601354D}"/>
          </ac:spMkLst>
        </pc:spChg>
        <pc:spChg chg="add mod">
          <ac:chgData name="Ophélie Ragot" userId="6dc348a0-fb2f-4fa3-a78b-222eadc2f6dc" providerId="ADAL" clId="{A40C5C4E-805A-4643-B42F-B9E341E33E57}" dt="2025-03-18T10:10:32.787" v="3221"/>
          <ac:spMkLst>
            <pc:docMk/>
            <pc:sldMk cId="4292718606" sldId="416"/>
            <ac:spMk id="62" creationId="{3391A2CE-64CD-0FA8-C1F5-D55C56651650}"/>
          </ac:spMkLst>
        </pc:spChg>
        <pc:picChg chg="add mod">
          <ac:chgData name="Ophélie Ragot" userId="6dc348a0-fb2f-4fa3-a78b-222eadc2f6dc" providerId="ADAL" clId="{A40C5C4E-805A-4643-B42F-B9E341E33E57}" dt="2025-03-18T09:35:18.348" v="2411" actId="1076"/>
          <ac:picMkLst>
            <pc:docMk/>
            <pc:sldMk cId="4292718606" sldId="416"/>
            <ac:picMk id="5" creationId="{9157D226-C254-FB7F-A234-473706709795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30" creationId="{E4806DCC-B4FE-CB07-4EB9-3AE592CB00D5}"/>
          </ac:picMkLst>
        </pc:picChg>
        <pc:picChg chg="add mod">
          <ac:chgData name="Ophélie Ragot" userId="6dc348a0-fb2f-4fa3-a78b-222eadc2f6dc" providerId="ADAL" clId="{A40C5C4E-805A-4643-B42F-B9E341E33E57}" dt="2025-03-18T09:09:35.940" v="2017" actId="408"/>
          <ac:picMkLst>
            <pc:docMk/>
            <pc:sldMk cId="4292718606" sldId="416"/>
            <ac:picMk id="34" creationId="{5F1A5628-94D8-CD5B-D7E2-899F8725F975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38" creationId="{7728F53A-3CED-37FC-D422-9CA9C7971949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39" creationId="{75306B1D-47B7-66AC-EC3A-B4C75A0B1FCF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40" creationId="{B4E415AC-C21E-6350-EE1F-A4CD3A8A1C77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43" creationId="{85C9C0B4-C51A-CF81-C815-4FD08E5A057E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45" creationId="{DB375712-0C1E-B488-5899-E08092A0E231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46" creationId="{F4D802CA-4B4B-515B-5BCC-12732D1BC9A6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47" creationId="{89357F7B-1BD8-39C4-95D4-02AE7F8148BB}"/>
          </ac:picMkLst>
        </pc:picChg>
        <pc:picChg chg="add mod">
          <ac:chgData name="Ophélie Ragot" userId="6dc348a0-fb2f-4fa3-a78b-222eadc2f6dc" providerId="ADAL" clId="{A40C5C4E-805A-4643-B42F-B9E341E33E57}" dt="2025-03-18T09:09:49.679" v="2020" actId="1076"/>
          <ac:picMkLst>
            <pc:docMk/>
            <pc:sldMk cId="4292718606" sldId="416"/>
            <ac:picMk id="48" creationId="{66AE325D-C788-83CD-588A-1F1274D6F34A}"/>
          </ac:picMkLst>
        </pc:picChg>
        <pc:picChg chg="add mod">
          <ac:chgData name="Ophélie Ragot" userId="6dc348a0-fb2f-4fa3-a78b-222eadc2f6dc" providerId="ADAL" clId="{A40C5C4E-805A-4643-B42F-B9E341E33E57}" dt="2025-03-18T09:27:43.475" v="2319" actId="1076"/>
          <ac:picMkLst>
            <pc:docMk/>
            <pc:sldMk cId="4292718606" sldId="416"/>
            <ac:picMk id="53" creationId="{FFC62C57-05E0-50BA-7EBE-246E34F47433}"/>
          </ac:picMkLst>
        </pc:picChg>
        <pc:picChg chg="add mod">
          <ac:chgData name="Ophélie Ragot" userId="6dc348a0-fb2f-4fa3-a78b-222eadc2f6dc" providerId="ADAL" clId="{A40C5C4E-805A-4643-B42F-B9E341E33E57}" dt="2025-03-18T09:35:38.255" v="2415" actId="1076"/>
          <ac:picMkLst>
            <pc:docMk/>
            <pc:sldMk cId="4292718606" sldId="416"/>
            <ac:picMk id="58" creationId="{0A7DB33D-9F31-83DE-7007-7F8930C505D7}"/>
          </ac:picMkLst>
        </pc:picChg>
        <pc:picChg chg="add mod">
          <ac:chgData name="Ophélie Ragot" userId="6dc348a0-fb2f-4fa3-a78b-222eadc2f6dc" providerId="ADAL" clId="{A40C5C4E-805A-4643-B42F-B9E341E33E57}" dt="2025-03-18T09:35:41.371" v="2416" actId="1076"/>
          <ac:picMkLst>
            <pc:docMk/>
            <pc:sldMk cId="4292718606" sldId="416"/>
            <ac:picMk id="59" creationId="{0106B58D-E38F-509B-BD05-B6C0090544F6}"/>
          </ac:picMkLst>
        </pc:picChg>
        <pc:cxnChg chg="mod">
          <ac:chgData name="Ophélie Ragot" userId="6dc348a0-fb2f-4fa3-a78b-222eadc2f6dc" providerId="ADAL" clId="{A40C5C4E-805A-4643-B42F-B9E341E33E57}" dt="2025-03-18T09:31:46.648" v="2392" actId="14100"/>
          <ac:cxnSpMkLst>
            <pc:docMk/>
            <pc:sldMk cId="4292718606" sldId="416"/>
            <ac:cxnSpMk id="20" creationId="{6BC733A6-D325-F092-2C34-9C9EEACF8E72}"/>
          </ac:cxnSpMkLst>
        </pc:cxnChg>
        <pc:cxnChg chg="mod">
          <ac:chgData name="Ophélie Ragot" userId="6dc348a0-fb2f-4fa3-a78b-222eadc2f6dc" providerId="ADAL" clId="{A40C5C4E-805A-4643-B42F-B9E341E33E57}" dt="2025-03-18T09:31:49.130" v="2393" actId="1076"/>
          <ac:cxnSpMkLst>
            <pc:docMk/>
            <pc:sldMk cId="4292718606" sldId="416"/>
            <ac:cxnSpMk id="21" creationId="{9B25F11E-FB15-C729-BE09-6D9EB7F7B64B}"/>
          </ac:cxnSpMkLst>
        </pc:cxnChg>
        <pc:cxnChg chg="mod">
          <ac:chgData name="Ophélie Ragot" userId="6dc348a0-fb2f-4fa3-a78b-222eadc2f6dc" providerId="ADAL" clId="{A40C5C4E-805A-4643-B42F-B9E341E33E57}" dt="2025-03-18T09:31:55.380" v="2396" actId="1076"/>
          <ac:cxnSpMkLst>
            <pc:docMk/>
            <pc:sldMk cId="4292718606" sldId="416"/>
            <ac:cxnSpMk id="23" creationId="{8E60CD4F-2E55-A1FD-90E7-439B2501E49C}"/>
          </ac:cxnSpMkLst>
        </pc:cxnChg>
        <pc:cxnChg chg="add mod">
          <ac:chgData name="Ophélie Ragot" userId="6dc348a0-fb2f-4fa3-a78b-222eadc2f6dc" providerId="ADAL" clId="{A40C5C4E-805A-4643-B42F-B9E341E33E57}" dt="2025-03-18T09:31:32.568" v="2389" actId="1076"/>
          <ac:cxnSpMkLst>
            <pc:docMk/>
            <pc:sldMk cId="4292718606" sldId="416"/>
            <ac:cxnSpMk id="24" creationId="{4C921790-5765-4B19-DB08-89330163BD0C}"/>
          </ac:cxnSpMkLst>
        </pc:cxnChg>
        <pc:cxnChg chg="mod">
          <ac:chgData name="Ophélie Ragot" userId="6dc348a0-fb2f-4fa3-a78b-222eadc2f6dc" providerId="ADAL" clId="{A40C5C4E-805A-4643-B42F-B9E341E33E57}" dt="2025-03-18T09:32:11.356" v="2397" actId="1076"/>
          <ac:cxnSpMkLst>
            <pc:docMk/>
            <pc:sldMk cId="4292718606" sldId="416"/>
            <ac:cxnSpMk id="25" creationId="{AE2BB55E-BC65-105E-AE02-5A7797CEA368}"/>
          </ac:cxnSpMkLst>
        </pc:cxnChg>
        <pc:cxnChg chg="mod">
          <ac:chgData name="Ophélie Ragot" userId="6dc348a0-fb2f-4fa3-a78b-222eadc2f6dc" providerId="ADAL" clId="{A40C5C4E-805A-4643-B42F-B9E341E33E57}" dt="2025-03-18T09:32:22.933" v="2398" actId="1076"/>
          <ac:cxnSpMkLst>
            <pc:docMk/>
            <pc:sldMk cId="4292718606" sldId="416"/>
            <ac:cxnSpMk id="26" creationId="{CE8630D6-B83D-839A-7171-970B131C3855}"/>
          </ac:cxnSpMkLst>
        </pc:cxnChg>
        <pc:cxnChg chg="mod">
          <ac:chgData name="Ophélie Ragot" userId="6dc348a0-fb2f-4fa3-a78b-222eadc2f6dc" providerId="ADAL" clId="{A40C5C4E-805A-4643-B42F-B9E341E33E57}" dt="2025-03-18T09:35:33.658" v="2414" actId="14100"/>
          <ac:cxnSpMkLst>
            <pc:docMk/>
            <pc:sldMk cId="4292718606" sldId="416"/>
            <ac:cxnSpMk id="28" creationId="{FC02A32A-9767-FA40-FCAB-70BFE4999EDB}"/>
          </ac:cxnSpMkLst>
        </pc:cxnChg>
      </pc:sldChg>
      <pc:sldChg chg="addSp delSp modSp add mod">
        <pc:chgData name="Ophélie Ragot" userId="6dc348a0-fb2f-4fa3-a78b-222eadc2f6dc" providerId="ADAL" clId="{A40C5C4E-805A-4643-B42F-B9E341E33E57}" dt="2025-03-20T05:21:17.831" v="3229" actId="1076"/>
        <pc:sldMkLst>
          <pc:docMk/>
          <pc:sldMk cId="525178403" sldId="417"/>
        </pc:sldMkLst>
        <pc:spChg chg="mod">
          <ac:chgData name="Ophélie Ragot" userId="6dc348a0-fb2f-4fa3-a78b-222eadc2f6dc" providerId="ADAL" clId="{A40C5C4E-805A-4643-B42F-B9E341E33E57}" dt="2025-03-18T09:49:42.143" v="2894" actId="12788"/>
          <ac:spMkLst>
            <pc:docMk/>
            <pc:sldMk cId="525178403" sldId="417"/>
            <ac:spMk id="9" creationId="{7B36F994-34D3-461A-58DE-B0F9EF9790B6}"/>
          </ac:spMkLst>
        </pc:spChg>
        <pc:spChg chg="add mod">
          <ac:chgData name="Ophélie Ragot" userId="6dc348a0-fb2f-4fa3-a78b-222eadc2f6dc" providerId="ADAL" clId="{A40C5C4E-805A-4643-B42F-B9E341E33E57}" dt="2025-03-18T09:03:16.930" v="1890" actId="1076"/>
          <ac:spMkLst>
            <pc:docMk/>
            <pc:sldMk cId="525178403" sldId="417"/>
            <ac:spMk id="27" creationId="{A7EE4252-0FE1-9BD7-CC45-AEC6066FE83B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28" creationId="{EDEB9F36-A0A9-E00D-8497-CCC8C382B07B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31" creationId="{EF5EA0CE-7E7A-36FA-6984-4BD3BD7967AF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32" creationId="{D010878B-3201-D1A9-9CBB-2C87D579BB11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33" creationId="{918C5CA2-1FA9-ECD3-2479-3C0D3287864C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34" creationId="{283C48AD-6372-D10C-17CC-763903247AFA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35" creationId="{2045A7C3-C2A0-0CD8-314D-A66F524E9AE7}"/>
          </ac:spMkLst>
        </pc:spChg>
        <pc:spChg chg="add mod">
          <ac:chgData name="Ophélie Ragot" userId="6dc348a0-fb2f-4fa3-a78b-222eadc2f6dc" providerId="ADAL" clId="{A40C5C4E-805A-4643-B42F-B9E341E33E57}" dt="2025-03-20T05:21:17.831" v="3229" actId="1076"/>
          <ac:spMkLst>
            <pc:docMk/>
            <pc:sldMk cId="525178403" sldId="417"/>
            <ac:spMk id="36" creationId="{48F33EEF-E748-3F2F-4CC8-1623446B4618}"/>
          </ac:spMkLst>
        </pc:spChg>
        <pc:spChg chg="add mod">
          <ac:chgData name="Ophélie Ragot" userId="6dc348a0-fb2f-4fa3-a78b-222eadc2f6dc" providerId="ADAL" clId="{A40C5C4E-805A-4643-B42F-B9E341E33E57}" dt="2025-03-18T09:49:42.143" v="2894" actId="12788"/>
          <ac:spMkLst>
            <pc:docMk/>
            <pc:sldMk cId="525178403" sldId="417"/>
            <ac:spMk id="40" creationId="{B28EB5A8-45DD-3A91-FA3B-D785A9B610BB}"/>
          </ac:spMkLst>
        </pc:spChg>
        <pc:spChg chg="add mod">
          <ac:chgData name="Ophélie Ragot" userId="6dc348a0-fb2f-4fa3-a78b-222eadc2f6dc" providerId="ADAL" clId="{A40C5C4E-805A-4643-B42F-B9E341E33E57}" dt="2025-03-18T09:51:36.339" v="2953" actId="14100"/>
          <ac:spMkLst>
            <pc:docMk/>
            <pc:sldMk cId="525178403" sldId="417"/>
            <ac:spMk id="42" creationId="{D6D255B4-2950-4A82-6D92-0022B1061AB1}"/>
          </ac:spMkLst>
        </pc:spChg>
        <pc:spChg chg="add mod">
          <ac:chgData name="Ophélie Ragot" userId="6dc348a0-fb2f-4fa3-a78b-222eadc2f6dc" providerId="ADAL" clId="{A40C5C4E-805A-4643-B42F-B9E341E33E57}" dt="2025-03-18T10:10:13.470" v="3208"/>
          <ac:spMkLst>
            <pc:docMk/>
            <pc:sldMk cId="525178403" sldId="417"/>
            <ac:spMk id="43" creationId="{BE9A6448-E2C3-85B0-A6E9-12CB90E647BB}"/>
          </ac:spMkLst>
        </pc:spChg>
        <pc:picChg chg="add mod">
          <ac:chgData name="Ophélie Ragot" userId="6dc348a0-fb2f-4fa3-a78b-222eadc2f6dc" providerId="ADAL" clId="{A40C5C4E-805A-4643-B42F-B9E341E33E57}" dt="2025-03-18T09:49:11.301" v="2888" actId="1076"/>
          <ac:picMkLst>
            <pc:docMk/>
            <pc:sldMk cId="525178403" sldId="417"/>
            <ac:picMk id="2" creationId="{CB993A33-6227-30AC-84E5-93D4F051966B}"/>
          </ac:picMkLst>
        </pc:picChg>
        <pc:picChg chg="add mod">
          <ac:chgData name="Ophélie Ragot" userId="6dc348a0-fb2f-4fa3-a78b-222eadc2f6dc" providerId="ADAL" clId="{A40C5C4E-805A-4643-B42F-B9E341E33E57}" dt="2025-03-20T05:21:17.831" v="3229" actId="1076"/>
          <ac:picMkLst>
            <pc:docMk/>
            <pc:sldMk cId="525178403" sldId="417"/>
            <ac:picMk id="3" creationId="{40C573FD-333D-9374-4209-EF712B37B9BD}"/>
          </ac:picMkLst>
        </pc:picChg>
        <pc:picChg chg="add mod">
          <ac:chgData name="Ophélie Ragot" userId="6dc348a0-fb2f-4fa3-a78b-222eadc2f6dc" providerId="ADAL" clId="{A40C5C4E-805A-4643-B42F-B9E341E33E57}" dt="2025-03-18T09:07:04.196" v="1963" actId="1035"/>
          <ac:picMkLst>
            <pc:docMk/>
            <pc:sldMk cId="525178403" sldId="417"/>
            <ac:picMk id="4" creationId="{9C198992-7FAD-6160-A159-01D3C1DDB836}"/>
          </ac:picMkLst>
        </pc:picChg>
        <pc:picChg chg="add mod">
          <ac:chgData name="Ophélie Ragot" userId="6dc348a0-fb2f-4fa3-a78b-222eadc2f6dc" providerId="ADAL" clId="{A40C5C4E-805A-4643-B42F-B9E341E33E57}" dt="2025-03-18T09:04:58.491" v="1936" actId="408"/>
          <ac:picMkLst>
            <pc:docMk/>
            <pc:sldMk cId="525178403" sldId="417"/>
            <ac:picMk id="5" creationId="{D2CB61D3-84C3-E1AE-295E-8CE5D6C800AF}"/>
          </ac:picMkLst>
        </pc:picChg>
        <pc:picChg chg="add mod">
          <ac:chgData name="Ophélie Ragot" userId="6dc348a0-fb2f-4fa3-a78b-222eadc2f6dc" providerId="ADAL" clId="{A40C5C4E-805A-4643-B42F-B9E341E33E57}" dt="2025-03-18T09:04:58.491" v="1936" actId="408"/>
          <ac:picMkLst>
            <pc:docMk/>
            <pc:sldMk cId="525178403" sldId="417"/>
            <ac:picMk id="6" creationId="{C6B42FAF-FF4A-BB9D-A02D-F7BC30EA94B6}"/>
          </ac:picMkLst>
        </pc:picChg>
        <pc:picChg chg="add mod">
          <ac:chgData name="Ophélie Ragot" userId="6dc348a0-fb2f-4fa3-a78b-222eadc2f6dc" providerId="ADAL" clId="{A40C5C4E-805A-4643-B42F-B9E341E33E57}" dt="2025-03-18T09:04:58.491" v="1936" actId="408"/>
          <ac:picMkLst>
            <pc:docMk/>
            <pc:sldMk cId="525178403" sldId="417"/>
            <ac:picMk id="7" creationId="{55312F3E-14A9-1F4A-B63D-0ED6216F7EDF}"/>
          </ac:picMkLst>
        </pc:picChg>
        <pc:picChg chg="add mod">
          <ac:chgData name="Ophélie Ragot" userId="6dc348a0-fb2f-4fa3-a78b-222eadc2f6dc" providerId="ADAL" clId="{A40C5C4E-805A-4643-B42F-B9E341E33E57}" dt="2025-03-18T09:05:13.896" v="1939" actId="408"/>
          <ac:picMkLst>
            <pc:docMk/>
            <pc:sldMk cId="525178403" sldId="417"/>
            <ac:picMk id="10" creationId="{7D664E4F-6B02-105C-F14E-6E40053F59DB}"/>
          </ac:picMkLst>
        </pc:picChg>
        <pc:picChg chg="add mod">
          <ac:chgData name="Ophélie Ragot" userId="6dc348a0-fb2f-4fa3-a78b-222eadc2f6dc" providerId="ADAL" clId="{A40C5C4E-805A-4643-B42F-B9E341E33E57}" dt="2025-03-20T05:21:17.831" v="3229" actId="1076"/>
          <ac:picMkLst>
            <pc:docMk/>
            <pc:sldMk cId="525178403" sldId="417"/>
            <ac:picMk id="15" creationId="{9C7A8566-3C60-3707-6E9C-E440B76B74CE}"/>
          </ac:picMkLst>
        </pc:picChg>
        <pc:picChg chg="add mod">
          <ac:chgData name="Ophélie Ragot" userId="6dc348a0-fb2f-4fa3-a78b-222eadc2f6dc" providerId="ADAL" clId="{A40C5C4E-805A-4643-B42F-B9E341E33E57}" dt="2025-03-18T09:05:13.896" v="1939" actId="408"/>
          <ac:picMkLst>
            <pc:docMk/>
            <pc:sldMk cId="525178403" sldId="417"/>
            <ac:picMk id="18" creationId="{02D2AAD4-90B8-3EAB-73EF-CCC1D52BCF07}"/>
          </ac:picMkLst>
        </pc:picChg>
        <pc:picChg chg="mod">
          <ac:chgData name="Ophélie Ragot" userId="6dc348a0-fb2f-4fa3-a78b-222eadc2f6dc" providerId="ADAL" clId="{A40C5C4E-805A-4643-B42F-B9E341E33E57}" dt="2025-03-20T05:21:17.831" v="3229" actId="1076"/>
          <ac:picMkLst>
            <pc:docMk/>
            <pc:sldMk cId="525178403" sldId="417"/>
            <ac:picMk id="21" creationId="{5F3E6777-EDC4-EA72-37F1-55D0449FF386}"/>
          </ac:picMkLst>
        </pc:picChg>
        <pc:picChg chg="add mod">
          <ac:chgData name="Ophélie Ragot" userId="6dc348a0-fb2f-4fa3-a78b-222eadc2f6dc" providerId="ADAL" clId="{A40C5C4E-805A-4643-B42F-B9E341E33E57}" dt="2025-03-18T09:03:16.930" v="1890" actId="1076"/>
          <ac:picMkLst>
            <pc:docMk/>
            <pc:sldMk cId="525178403" sldId="417"/>
            <ac:picMk id="23" creationId="{B3AB22C4-3A3C-8557-D44A-5858D360F7D7}"/>
          </ac:picMkLst>
        </pc:picChg>
        <pc:picChg chg="add mod">
          <ac:chgData name="Ophélie Ragot" userId="6dc348a0-fb2f-4fa3-a78b-222eadc2f6dc" providerId="ADAL" clId="{A40C5C4E-805A-4643-B42F-B9E341E33E57}" dt="2025-03-18T09:03:16.930" v="1890" actId="1076"/>
          <ac:picMkLst>
            <pc:docMk/>
            <pc:sldMk cId="525178403" sldId="417"/>
            <ac:picMk id="24" creationId="{F1A5E500-9F7A-7520-7B02-DAB6F197D52D}"/>
          </ac:picMkLst>
        </pc:picChg>
        <pc:picChg chg="add mod">
          <ac:chgData name="Ophélie Ragot" userId="6dc348a0-fb2f-4fa3-a78b-222eadc2f6dc" providerId="ADAL" clId="{A40C5C4E-805A-4643-B42F-B9E341E33E57}" dt="2025-03-18T09:03:16.930" v="1890" actId="1076"/>
          <ac:picMkLst>
            <pc:docMk/>
            <pc:sldMk cId="525178403" sldId="417"/>
            <ac:picMk id="25" creationId="{BC2DCC4E-B834-E494-FE7D-B3F63B30857C}"/>
          </ac:picMkLst>
        </pc:picChg>
        <pc:picChg chg="add mod">
          <ac:chgData name="Ophélie Ragot" userId="6dc348a0-fb2f-4fa3-a78b-222eadc2f6dc" providerId="ADAL" clId="{A40C5C4E-805A-4643-B42F-B9E341E33E57}" dt="2025-03-18T09:03:16.930" v="1890" actId="1076"/>
          <ac:picMkLst>
            <pc:docMk/>
            <pc:sldMk cId="525178403" sldId="417"/>
            <ac:picMk id="26" creationId="{58E92D3F-2944-61D8-3D16-4A5FC7B63642}"/>
          </ac:picMkLst>
        </pc:picChg>
        <pc:picChg chg="add mod">
          <ac:chgData name="Ophélie Ragot" userId="6dc348a0-fb2f-4fa3-a78b-222eadc2f6dc" providerId="ADAL" clId="{A40C5C4E-805A-4643-B42F-B9E341E33E57}" dt="2025-03-18T09:27:21.311" v="2310" actId="1076"/>
          <ac:picMkLst>
            <pc:docMk/>
            <pc:sldMk cId="525178403" sldId="417"/>
            <ac:picMk id="39" creationId="{2ABB2F03-F8B7-6A30-FAB9-570A2B790A68}"/>
          </ac:picMkLst>
        </pc:picChg>
        <pc:picChg chg="add mod">
          <ac:chgData name="Ophélie Ragot" userId="6dc348a0-fb2f-4fa3-a78b-222eadc2f6dc" providerId="ADAL" clId="{A40C5C4E-805A-4643-B42F-B9E341E33E57}" dt="2025-03-18T09:49:19.195" v="2891" actId="1076"/>
          <ac:picMkLst>
            <pc:docMk/>
            <pc:sldMk cId="525178403" sldId="417"/>
            <ac:picMk id="41" creationId="{CCB9CD31-EDD7-0F50-DB16-A5427970AD4F}"/>
          </ac:picMkLst>
        </pc:picChg>
        <pc:cxnChg chg="add mod">
          <ac:chgData name="Ophélie Ragot" userId="6dc348a0-fb2f-4fa3-a78b-222eadc2f6dc" providerId="ADAL" clId="{A40C5C4E-805A-4643-B42F-B9E341E33E57}" dt="2025-03-18T09:56:35.514" v="2993" actId="208"/>
          <ac:cxnSpMkLst>
            <pc:docMk/>
            <pc:sldMk cId="525178403" sldId="417"/>
            <ac:cxnSpMk id="30" creationId="{103DE328-210D-F30E-6CEC-349625EC04F4}"/>
          </ac:cxnSpMkLst>
        </pc:cxnChg>
      </pc:sldChg>
      <pc:sldChg chg="addSp delSp modSp add mod">
        <pc:chgData name="Ophélie Ragot" userId="6dc348a0-fb2f-4fa3-a78b-222eadc2f6dc" providerId="ADAL" clId="{A40C5C4E-805A-4643-B42F-B9E341E33E57}" dt="2025-03-20T05:22:38.828" v="3360" actId="1076"/>
        <pc:sldMkLst>
          <pc:docMk/>
          <pc:sldMk cId="1201072566" sldId="418"/>
        </pc:sldMkLst>
        <pc:spChg chg="add mod">
          <ac:chgData name="Ophélie Ragot" userId="6dc348a0-fb2f-4fa3-a78b-222eadc2f6dc" providerId="ADAL" clId="{A40C5C4E-805A-4643-B42F-B9E341E33E57}" dt="2025-03-20T05:22:38.828" v="3360" actId="1076"/>
          <ac:spMkLst>
            <pc:docMk/>
            <pc:sldMk cId="1201072566" sldId="418"/>
            <ac:spMk id="3" creationId="{8758F2A8-D2F0-6470-F3DB-7F543FCDC08A}"/>
          </ac:spMkLst>
        </pc:spChg>
        <pc:spChg chg="add mod">
          <ac:chgData name="Ophélie Ragot" userId="6dc348a0-fb2f-4fa3-a78b-222eadc2f6dc" providerId="ADAL" clId="{A40C5C4E-805A-4643-B42F-B9E341E33E57}" dt="2025-03-18T09:50:39.661" v="2925" actId="1076"/>
          <ac:spMkLst>
            <pc:docMk/>
            <pc:sldMk cId="1201072566" sldId="418"/>
            <ac:spMk id="6" creationId="{1596F503-1926-9CB4-1C70-1CB1A9080335}"/>
          </ac:spMkLst>
        </pc:spChg>
        <pc:spChg chg="add mod">
          <ac:chgData name="Ophélie Ragot" userId="6dc348a0-fb2f-4fa3-a78b-222eadc2f6dc" providerId="ADAL" clId="{A40C5C4E-805A-4643-B42F-B9E341E33E57}" dt="2025-03-18T10:10:19.770" v="3210"/>
          <ac:spMkLst>
            <pc:docMk/>
            <pc:sldMk cId="1201072566" sldId="418"/>
            <ac:spMk id="13" creationId="{8177A90E-03C4-5CC8-B9CB-19BAE95D3302}"/>
          </ac:spMkLst>
        </pc:spChg>
        <pc:spChg chg="mod">
          <ac:chgData name="Ophélie Ragot" userId="6dc348a0-fb2f-4fa3-a78b-222eadc2f6dc" providerId="ADAL" clId="{A40C5C4E-805A-4643-B42F-B9E341E33E57}" dt="2025-03-18T09:51:47.225" v="2954" actId="20577"/>
          <ac:spMkLst>
            <pc:docMk/>
            <pc:sldMk cId="1201072566" sldId="418"/>
            <ac:spMk id="41" creationId="{C8902488-1E70-FCD6-D46D-B066AF4D1958}"/>
          </ac:spMkLst>
        </pc:spChg>
      </pc:sldChg>
      <pc:sldChg chg="modSp add mod">
        <pc:chgData name="Ophélie Ragot" userId="6dc348a0-fb2f-4fa3-a78b-222eadc2f6dc" providerId="ADAL" clId="{A40C5C4E-805A-4643-B42F-B9E341E33E57}" dt="2025-03-20T05:26:04.992" v="3533" actId="5793"/>
        <pc:sldMkLst>
          <pc:docMk/>
          <pc:sldMk cId="1505864851" sldId="419"/>
        </pc:sldMkLst>
        <pc:spChg chg="mod">
          <ac:chgData name="Ophélie Ragot" userId="6dc348a0-fb2f-4fa3-a78b-222eadc2f6dc" providerId="ADAL" clId="{A40C5C4E-805A-4643-B42F-B9E341E33E57}" dt="2025-03-20T05:26:04.992" v="3533" actId="5793"/>
          <ac:spMkLst>
            <pc:docMk/>
            <pc:sldMk cId="1505864851" sldId="419"/>
            <ac:spMk id="3" creationId="{1E40285C-2061-541A-F421-2CD61A49B3A7}"/>
          </ac:spMkLst>
        </pc:spChg>
        <pc:spChg chg="mod">
          <ac:chgData name="Ophélie Ragot" userId="6dc348a0-fb2f-4fa3-a78b-222eadc2f6dc" providerId="ADAL" clId="{A40C5C4E-805A-4643-B42F-B9E341E33E57}" dt="2025-03-20T05:24:12.614" v="3525" actId="1076"/>
          <ac:spMkLst>
            <pc:docMk/>
            <pc:sldMk cId="1505864851" sldId="419"/>
            <ac:spMk id="6" creationId="{7F712E52-1916-A572-0077-CFFD432D8786}"/>
          </ac:spMkLst>
        </pc:spChg>
        <pc:spChg chg="mod">
          <ac:chgData name="Ophélie Ragot" userId="6dc348a0-fb2f-4fa3-a78b-222eadc2f6dc" providerId="ADAL" clId="{A40C5C4E-805A-4643-B42F-B9E341E33E57}" dt="2025-03-20T05:24:06.587" v="3524" actId="1076"/>
          <ac:spMkLst>
            <pc:docMk/>
            <pc:sldMk cId="1505864851" sldId="419"/>
            <ac:spMk id="41" creationId="{B23BB824-EF4A-6E2C-6B55-B055EBBC5170}"/>
          </ac:spMkLst>
        </pc:spChg>
      </pc:sldChg>
      <pc:sldChg chg="addSp modSp add del">
        <pc:chgData name="Ophélie Ragot" userId="6dc348a0-fb2f-4fa3-a78b-222eadc2f6dc" providerId="ADAL" clId="{A40C5C4E-805A-4643-B42F-B9E341E33E57}" dt="2025-03-18T09:35:46.213" v="2417" actId="47"/>
        <pc:sldMkLst>
          <pc:docMk/>
          <pc:sldMk cId="4225584683" sldId="419"/>
        </pc:sldMkLst>
      </pc:sldChg>
      <pc:sldMasterChg chg="del delSldLayout">
        <pc:chgData name="Ophélie Ragot" userId="6dc348a0-fb2f-4fa3-a78b-222eadc2f6dc" providerId="ADAL" clId="{A40C5C4E-805A-4643-B42F-B9E341E33E57}" dt="2025-03-18T08:59:12.829" v="1840" actId="47"/>
        <pc:sldMasterMkLst>
          <pc:docMk/>
          <pc:sldMasterMk cId="3846078398" sldId="2147483648"/>
        </pc:sldMasterMkLst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3486816364" sldId="2147483649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4090886170" sldId="2147483650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2438904274" sldId="2147483651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2012711513" sldId="2147483652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1974562947" sldId="2147483653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3601219244" sldId="2147483654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2797030873" sldId="2147483655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1174010818" sldId="2147483656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1623202941" sldId="2147483657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1026124866" sldId="2147483658"/>
          </pc:sldLayoutMkLst>
        </pc:sldLayoutChg>
        <pc:sldLayoutChg chg="del">
          <pc:chgData name="Ophélie Ragot" userId="6dc348a0-fb2f-4fa3-a78b-222eadc2f6dc" providerId="ADAL" clId="{A40C5C4E-805A-4643-B42F-B9E341E33E57}" dt="2025-03-18T08:59:12.829" v="1840" actId="47"/>
          <pc:sldLayoutMkLst>
            <pc:docMk/>
            <pc:sldMasterMk cId="3846078398" sldId="2147483648"/>
            <pc:sldLayoutMk cId="1718486925" sldId="2147483659"/>
          </pc:sldLayoutMkLst>
        </pc:sldLayoutChg>
      </pc:sldMasterChg>
      <pc:sldMasterChg chg="modSp mod">
        <pc:chgData name="Ophélie Ragot" userId="6dc348a0-fb2f-4fa3-a78b-222eadc2f6dc" providerId="ADAL" clId="{A40C5C4E-805A-4643-B42F-B9E341E33E57}" dt="2025-03-18T09:51:03.232" v="2928" actId="1076"/>
        <pc:sldMasterMkLst>
          <pc:docMk/>
          <pc:sldMasterMk cId="2922173511" sldId="2147483660"/>
        </pc:sldMasterMkLst>
        <pc:picChg chg="mod modCrop">
          <ac:chgData name="Ophélie Ragot" userId="6dc348a0-fb2f-4fa3-a78b-222eadc2f6dc" providerId="ADAL" clId="{A40C5C4E-805A-4643-B42F-B9E341E33E57}" dt="2025-03-18T09:51:03.232" v="2928" actId="1076"/>
          <ac:picMkLst>
            <pc:docMk/>
            <pc:sldMasterMk cId="2922173511" sldId="2147483660"/>
            <ac:picMk id="5" creationId="{FFE17A0F-7978-487B-BF90-0758FCDCB2AD}"/>
          </ac:picMkLst>
        </pc:picChg>
      </pc:sldMasterChg>
      <pc:sldMasterChg chg="addSp delSp modSp mod">
        <pc:chgData name="Ophélie Ragot" userId="6dc348a0-fb2f-4fa3-a78b-222eadc2f6dc" providerId="ADAL" clId="{A40C5C4E-805A-4643-B42F-B9E341E33E57}" dt="2025-03-18T09:54:46.063" v="2989"/>
        <pc:sldMasterMkLst>
          <pc:docMk/>
          <pc:sldMasterMk cId="1006108505" sldId="2147483672"/>
        </pc:sldMasterMkLst>
        <pc:picChg chg="add mod">
          <ac:chgData name="Ophélie Ragot" userId="6dc348a0-fb2f-4fa3-a78b-222eadc2f6dc" providerId="ADAL" clId="{A40C5C4E-805A-4643-B42F-B9E341E33E57}" dt="2025-03-18T09:54:46.063" v="2989"/>
          <ac:picMkLst>
            <pc:docMk/>
            <pc:sldMasterMk cId="1006108505" sldId="2147483672"/>
            <ac:picMk id="2" creationId="{7DC2F18B-6A15-9D4F-0105-C1BEBC88E54D}"/>
          </ac:picMkLst>
        </pc:picChg>
      </pc:sldMasterChg>
      <pc:sldMasterChg chg="addSp delSp modSp mod">
        <pc:chgData name="Ophélie Ragot" userId="6dc348a0-fb2f-4fa3-a78b-222eadc2f6dc" providerId="ADAL" clId="{A40C5C4E-805A-4643-B42F-B9E341E33E57}" dt="2025-03-18T09:55:26.760" v="2991"/>
        <pc:sldMasterMkLst>
          <pc:docMk/>
          <pc:sldMasterMk cId="1693281514" sldId="2147483684"/>
        </pc:sldMasterMkLst>
        <pc:picChg chg="add mod">
          <ac:chgData name="Ophélie Ragot" userId="6dc348a0-fb2f-4fa3-a78b-222eadc2f6dc" providerId="ADAL" clId="{A40C5C4E-805A-4643-B42F-B9E341E33E57}" dt="2025-03-18T09:55:26.760" v="2991"/>
          <ac:picMkLst>
            <pc:docMk/>
            <pc:sldMasterMk cId="1693281514" sldId="2147483684"/>
            <ac:picMk id="2" creationId="{04D4C211-902D-8B03-BE62-6ED8CEF64F1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25A9-4F1C-46D6-9FF7-E3BA544C5796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0268-74A9-42BB-88C5-CE89CB781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09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DE41E-2C9C-4642-A9C7-C71059384046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7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DE41E-2C9C-4642-A9C7-C71059384046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92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9186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25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589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593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594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008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76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091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10105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63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84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8848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145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434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45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05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805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3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275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152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507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96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E17A0F-7978-487B-BF90-0758FCDCB2AD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83" b="69926"/>
          <a:stretch/>
        </p:blipFill>
        <p:spPr>
          <a:xfrm>
            <a:off x="0" y="0"/>
            <a:ext cx="2233083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DC2F18B-6A15-9D4F-0105-C1BEBC88E54D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83" b="69926"/>
          <a:stretch/>
        </p:blipFill>
        <p:spPr>
          <a:xfrm>
            <a:off x="0" y="0"/>
            <a:ext cx="2233083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4D4C211-902D-8B03-BE62-6ED8CEF64F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83" b="69926"/>
          <a:stretch/>
        </p:blipFill>
        <p:spPr>
          <a:xfrm>
            <a:off x="0" y="0"/>
            <a:ext cx="2233083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\\capdl.local\Vendee_Qualite\Vendee_Qualite\VQ%20Sections\VQ%20section%20Mogette%20de%20Vend&#233;e\VQ%20MV%20Communication\VQ%20MV%20Com%20Logos%20et%20chartes%20graphiques\VQ%20MV%20Com%20logos%20et%20chartes\161016%20Validation%20logo%20Mogette%20de%20Vende&#769;e.pdf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5" Type="http://schemas.openxmlformats.org/officeDocument/2006/relationships/image" Target="../media/image18.jp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8.jpeg"/><Relationship Id="rId7" Type="http://schemas.openxmlformats.org/officeDocument/2006/relationships/hyperlink" Target="file:///\\capdl.local\Vendee_Qualite\Vendee_Qualite\VQ%20Sections\VQ%20section%20Mogette%20de%20Vend&#233;e\VQ%20MV%20Communication\VQ%20MV%20Com%20Logos%20et%20chartes%20graphiques\VQ%20MV%20Com%20logos%20et%20chartes\161016%20Validation%20logo%20Mogette%20de%20Vende&#769;e.pdf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8.jpg"/><Relationship Id="rId7" Type="http://schemas.openxmlformats.org/officeDocument/2006/relationships/image" Target="../media/image25.png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11" Type="http://schemas.openxmlformats.org/officeDocument/2006/relationships/image" Target="../media/image9.jpeg"/><Relationship Id="rId5" Type="http://schemas.openxmlformats.org/officeDocument/2006/relationships/image" Target="../media/image23.jpeg"/><Relationship Id="rId15" Type="http://schemas.openxmlformats.org/officeDocument/2006/relationships/image" Target="../media/image12.png"/><Relationship Id="rId23" Type="http://schemas.openxmlformats.org/officeDocument/2006/relationships/image" Target="../media/image29.sv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hyperlink" Target="file:///\\capdl.local\Vendee_Qualite\Vendee_Qualite\VQ%20Sections\VQ%20section%20Mogette%20de%20Vend&#233;e\VQ%20MV%20Communication\VQ%20MV%20Com%20Logos%20et%20chartes%20graphiques\VQ%20MV%20Com%20logos%20et%20chartes\161016%20Validation%20logo%20Mogette%20de%20Vende&#769;e.pdf" TargetMode="External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620028D-3C4D-404F-9297-01B4FFE1BEE6}"/>
              </a:ext>
            </a:extLst>
          </p:cNvPr>
          <p:cNvSpPr txBox="1"/>
          <p:nvPr/>
        </p:nvSpPr>
        <p:spPr>
          <a:xfrm>
            <a:off x="2716422" y="191196"/>
            <a:ext cx="820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</a:rPr>
              <a:t>Organisme de Défense et de Gestion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>
                <a:solidFill>
                  <a:srgbClr val="FFFFFF">
                    <a:lumMod val="50000"/>
                  </a:srgbClr>
                </a:solidFill>
                <a:latin typeface="Times New Roman" pitchFamily="18" charset="0"/>
              </a:rPr>
              <a:t>Multi-produits</a:t>
            </a:r>
            <a:r>
              <a:rPr lang="fr-FR" sz="2800" b="1" dirty="0">
                <a:solidFill>
                  <a:srgbClr val="FFFFFF">
                    <a:lumMod val="50000"/>
                  </a:srgbClr>
                </a:solidFill>
                <a:latin typeface="Times New Roman" pitchFamily="18" charset="0"/>
              </a:rPr>
              <a:t> &amp; multi-SIQO : atouts et contraintes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D999B87-CC8D-F221-4126-C5458B9AD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38" y="1285135"/>
            <a:ext cx="1131382" cy="11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E97A0510-7F9E-6596-8A8E-261565B7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60" y="1260562"/>
            <a:ext cx="1131381" cy="11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Une image contenant logo, Police, texte, Graphique&#10;&#10;Le contenu généré par l’IA peut être incorrect.">
            <a:extLst>
              <a:ext uri="{FF2B5EF4-FFF2-40B4-BE49-F238E27FC236}">
                <a16:creationId xmlns:a16="http://schemas.microsoft.com/office/drawing/2014/main" id="{CAD7DEF9-E02A-0B73-BACB-09AFF9497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39" y="1343151"/>
            <a:ext cx="1327001" cy="9728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96780D4-05FD-AB14-BE4D-32B7395A47E3}"/>
              </a:ext>
            </a:extLst>
          </p:cNvPr>
          <p:cNvSpPr txBox="1"/>
          <p:nvPr/>
        </p:nvSpPr>
        <p:spPr>
          <a:xfrm>
            <a:off x="162560" y="643475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  <p:pic>
        <p:nvPicPr>
          <p:cNvPr id="3" name="Image 2" descr="Une image contenant texte, logo, Police, graphisme&#10;&#10;Le contenu généré par l’IA peut être incorrect.">
            <a:extLst>
              <a:ext uri="{FF2B5EF4-FFF2-40B4-BE49-F238E27FC236}">
                <a16:creationId xmlns:a16="http://schemas.microsoft.com/office/drawing/2014/main" id="{97F0D9FD-4371-E046-8D37-E8648F0A3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"/>
          <a:stretch/>
        </p:blipFill>
        <p:spPr>
          <a:xfrm>
            <a:off x="2177216" y="2433550"/>
            <a:ext cx="9085006" cy="4028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1AE0A27-E6C3-5440-5EC2-2F993A1BC9B7}"/>
              </a:ext>
            </a:extLst>
          </p:cNvPr>
          <p:cNvSpPr txBox="1"/>
          <p:nvPr/>
        </p:nvSpPr>
        <p:spPr>
          <a:xfrm>
            <a:off x="756421" y="2859287"/>
            <a:ext cx="159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Spécialisation des collaborateurs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5CE753-FE53-C1FD-FA0B-8FB5852ED540}"/>
              </a:ext>
            </a:extLst>
          </p:cNvPr>
          <p:cNvSpPr txBox="1"/>
          <p:nvPr/>
        </p:nvSpPr>
        <p:spPr>
          <a:xfrm>
            <a:off x="3170048" y="2915404"/>
            <a:ext cx="197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Regroupement des compétences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B57BDC-7221-CF5E-0DE6-E2BEFEB53A84}"/>
              </a:ext>
            </a:extLst>
          </p:cNvPr>
          <p:cNvSpPr txBox="1"/>
          <p:nvPr/>
        </p:nvSpPr>
        <p:spPr>
          <a:xfrm>
            <a:off x="5343588" y="2920543"/>
            <a:ext cx="1842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Harmonisation du fonctionnement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9FA074-F3DD-90F8-78DD-7017DD6A5E94}"/>
              </a:ext>
            </a:extLst>
          </p:cNvPr>
          <p:cNvSpPr txBox="1"/>
          <p:nvPr/>
        </p:nvSpPr>
        <p:spPr>
          <a:xfrm>
            <a:off x="7257594" y="2915404"/>
            <a:ext cx="124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Maitrise des couts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718930-4F2D-A367-DD90-3D8A6637BFC6}"/>
              </a:ext>
            </a:extLst>
          </p:cNvPr>
          <p:cNvSpPr txBox="1"/>
          <p:nvPr/>
        </p:nvSpPr>
        <p:spPr>
          <a:xfrm>
            <a:off x="8528468" y="2776904"/>
            <a:ext cx="167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Force politique et stratégique renforcées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2B0180-2D54-8A88-D352-02F0FA196F07}"/>
              </a:ext>
            </a:extLst>
          </p:cNvPr>
          <p:cNvSpPr txBox="1"/>
          <p:nvPr/>
        </p:nvSpPr>
        <p:spPr>
          <a:xfrm>
            <a:off x="10409412" y="2915404"/>
            <a:ext cx="167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Communication commune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7ACAF0-CCA1-3588-A8F0-254AFD465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45397" r="75735" b="48534"/>
          <a:stretch/>
        </p:blipFill>
        <p:spPr bwMode="auto">
          <a:xfrm>
            <a:off x="9197990" y="1080396"/>
            <a:ext cx="1301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E55CF2-E6A2-4B98-F0BC-91465C91E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37887" r="78437" b="54015"/>
          <a:stretch/>
        </p:blipFill>
        <p:spPr bwMode="auto">
          <a:xfrm>
            <a:off x="4750843" y="941897"/>
            <a:ext cx="9901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1270E53-672A-A57D-1B91-11BA7D016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1918" r="76167" b="62327"/>
          <a:stretch/>
        </p:blipFill>
        <p:spPr bwMode="auto">
          <a:xfrm>
            <a:off x="7696124" y="1080396"/>
            <a:ext cx="13623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E56489-71D1-7498-B60E-727D0E3AC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23404" r="77314" b="68924"/>
          <a:stretch/>
        </p:blipFill>
        <p:spPr bwMode="auto">
          <a:xfrm>
            <a:off x="3401961" y="913602"/>
            <a:ext cx="1209367" cy="125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Une image contenant text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7329A6CB-88B8-7B6C-8DAB-B771D2685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09" y="1053126"/>
            <a:ext cx="1676100" cy="97787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5E24C0D-53A5-7608-B4F0-79ACB124E771}"/>
              </a:ext>
            </a:extLst>
          </p:cNvPr>
          <p:cNvSpPr/>
          <p:nvPr/>
        </p:nvSpPr>
        <p:spPr>
          <a:xfrm>
            <a:off x="3244646" y="858273"/>
            <a:ext cx="7255219" cy="14228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4BB8649-0C98-EB3E-37DB-1A19D5259BAD}"/>
              </a:ext>
            </a:extLst>
          </p:cNvPr>
          <p:cNvCxnSpPr>
            <a:cxnSpLocks/>
          </p:cNvCxnSpPr>
          <p:nvPr/>
        </p:nvCxnSpPr>
        <p:spPr>
          <a:xfrm flipH="1">
            <a:off x="2349246" y="2359741"/>
            <a:ext cx="895400" cy="358153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BEB0D56-C03D-B022-BB88-07AF734C7989}"/>
              </a:ext>
            </a:extLst>
          </p:cNvPr>
          <p:cNvCxnSpPr>
            <a:cxnSpLocks/>
          </p:cNvCxnSpPr>
          <p:nvPr/>
        </p:nvCxnSpPr>
        <p:spPr>
          <a:xfrm flipH="1">
            <a:off x="4383330" y="2399633"/>
            <a:ext cx="350903" cy="31826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35B18BE-3E88-525C-5724-8D7424136812}"/>
              </a:ext>
            </a:extLst>
          </p:cNvPr>
          <p:cNvCxnSpPr>
            <a:cxnSpLocks/>
          </p:cNvCxnSpPr>
          <p:nvPr/>
        </p:nvCxnSpPr>
        <p:spPr>
          <a:xfrm>
            <a:off x="6309252" y="2409607"/>
            <a:ext cx="0" cy="39272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F7CFF6E-DD9E-A44C-EE34-E8F7213BBAA9}"/>
              </a:ext>
            </a:extLst>
          </p:cNvPr>
          <p:cNvCxnSpPr>
            <a:cxnSpLocks/>
          </p:cNvCxnSpPr>
          <p:nvPr/>
        </p:nvCxnSpPr>
        <p:spPr>
          <a:xfrm>
            <a:off x="7808671" y="2390294"/>
            <a:ext cx="0" cy="39272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44CEBBA-49AD-AE96-4582-C66D09271EA2}"/>
              </a:ext>
            </a:extLst>
          </p:cNvPr>
          <p:cNvCxnSpPr>
            <a:cxnSpLocks/>
          </p:cNvCxnSpPr>
          <p:nvPr/>
        </p:nvCxnSpPr>
        <p:spPr>
          <a:xfrm>
            <a:off x="9021006" y="2423647"/>
            <a:ext cx="388465" cy="327829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083F0E1-1994-4C55-EFEF-11A17E5D43B7}"/>
              </a:ext>
            </a:extLst>
          </p:cNvPr>
          <p:cNvCxnSpPr>
            <a:cxnSpLocks/>
          </p:cNvCxnSpPr>
          <p:nvPr/>
        </p:nvCxnSpPr>
        <p:spPr>
          <a:xfrm>
            <a:off x="10432687" y="2384674"/>
            <a:ext cx="707261" cy="46513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42E5CC4-189B-7C24-85B6-A1A9B555CAC8}"/>
              </a:ext>
            </a:extLst>
          </p:cNvPr>
          <p:cNvSpPr txBox="1"/>
          <p:nvPr/>
        </p:nvSpPr>
        <p:spPr>
          <a:xfrm>
            <a:off x="250190" y="3729701"/>
            <a:ext cx="2854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Mises à dispo personnel</a:t>
            </a:r>
          </a:p>
          <a:p>
            <a:pPr algn="ctr"/>
            <a:r>
              <a:rPr lang="fr-FR" sz="1600" dirty="0"/>
              <a:t>(1</a:t>
            </a:r>
            <a:r>
              <a:rPr lang="fr-FR" sz="1600" baseline="30000" dirty="0"/>
              <a:t>ère</a:t>
            </a:r>
            <a:r>
              <a:rPr lang="fr-FR" sz="1600" dirty="0"/>
              <a:t> embauche directe en 2017)</a:t>
            </a:r>
          </a:p>
          <a:p>
            <a:pPr algn="ctr"/>
            <a:r>
              <a:rPr lang="fr-FR" sz="1600" dirty="0"/>
              <a:t>Meilleure efficacité</a:t>
            </a:r>
          </a:p>
          <a:p>
            <a:pPr algn="ctr"/>
            <a:r>
              <a:rPr lang="fr-FR" sz="1600" dirty="0"/>
              <a:t>Meilleur suivi des contrôles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7F1FF99-3BED-86B0-5078-7740D26C26D7}"/>
              </a:ext>
            </a:extLst>
          </p:cNvPr>
          <p:cNvSpPr txBox="1"/>
          <p:nvPr/>
        </p:nvSpPr>
        <p:spPr>
          <a:xfrm>
            <a:off x="3320739" y="3584618"/>
            <a:ext cx="170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Moins d’interlocuteur</a:t>
            </a:r>
          </a:p>
          <a:p>
            <a:pPr algn="ctr"/>
            <a:r>
              <a:rPr lang="fr-FR" sz="1600" dirty="0"/>
              <a:t>Gain de charges / OC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0BD8A6-66E1-2391-F54F-3AEBFC8D94E3}"/>
              </a:ext>
            </a:extLst>
          </p:cNvPr>
          <p:cNvSpPr txBox="1"/>
          <p:nvPr/>
        </p:nvSpPr>
        <p:spPr>
          <a:xfrm>
            <a:off x="7257594" y="3398259"/>
            <a:ext cx="135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Budget commun : </a:t>
            </a:r>
          </a:p>
          <a:p>
            <a:pPr algn="ctr"/>
            <a:r>
              <a:rPr lang="fr-FR" sz="1600" dirty="0"/>
              <a:t>Gain en productivité</a:t>
            </a:r>
          </a:p>
          <a:p>
            <a:pPr algn="ctr"/>
            <a:r>
              <a:rPr lang="fr-FR" sz="1600" dirty="0"/>
              <a:t>Et baisse des coûts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105073B6-D035-0976-EF5A-1E45EF32C9C3}"/>
              </a:ext>
            </a:extLst>
          </p:cNvPr>
          <p:cNvSpPr/>
          <p:nvPr/>
        </p:nvSpPr>
        <p:spPr>
          <a:xfrm>
            <a:off x="7325035" y="2802333"/>
            <a:ext cx="1223229" cy="2143086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52C7313-EB03-1C5A-75BB-A39C688D2234}"/>
              </a:ext>
            </a:extLst>
          </p:cNvPr>
          <p:cNvSpPr/>
          <p:nvPr/>
        </p:nvSpPr>
        <p:spPr>
          <a:xfrm>
            <a:off x="3230187" y="2802333"/>
            <a:ext cx="1904930" cy="2143086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32CA14CE-DB3D-07B8-9D83-82D2D979A321}"/>
              </a:ext>
            </a:extLst>
          </p:cNvPr>
          <p:cNvSpPr/>
          <p:nvPr/>
        </p:nvSpPr>
        <p:spPr>
          <a:xfrm>
            <a:off x="82359" y="2780521"/>
            <a:ext cx="3031854" cy="216489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4673C68B-9096-B9CF-0749-3F6041C8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190" y="96497"/>
            <a:ext cx="6538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Vendée Qualité en 2010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8BC405E-ADA5-82E4-F4B8-286F10975E86}"/>
              </a:ext>
            </a:extLst>
          </p:cNvPr>
          <p:cNvSpPr txBox="1"/>
          <p:nvPr/>
        </p:nvSpPr>
        <p:spPr>
          <a:xfrm>
            <a:off x="7723732" y="5315939"/>
            <a:ext cx="3392917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/>
              <a:t>5 filières</a:t>
            </a:r>
          </a:p>
          <a:p>
            <a:r>
              <a:rPr lang="fr-FR" b="1" dirty="0"/>
              <a:t>Nombre de </a:t>
            </a:r>
            <a:r>
              <a:rPr lang="fr-FR" b="1" dirty="0" err="1"/>
              <a:t>cdc</a:t>
            </a:r>
            <a:r>
              <a:rPr lang="fr-FR" b="1" dirty="0"/>
              <a:t> : 21 (dont 5 IGP)</a:t>
            </a:r>
          </a:p>
          <a:p>
            <a:r>
              <a:rPr lang="fr-FR" b="1" dirty="0"/>
              <a:t>CA : 500 k€</a:t>
            </a:r>
          </a:p>
          <a:p>
            <a:r>
              <a:rPr lang="fr-FR" b="1" dirty="0"/>
              <a:t>ETP : 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3BE3F9A-BC86-582D-BA90-93B80CD02E26}"/>
              </a:ext>
            </a:extLst>
          </p:cNvPr>
          <p:cNvSpPr txBox="1"/>
          <p:nvPr/>
        </p:nvSpPr>
        <p:spPr>
          <a:xfrm>
            <a:off x="162560" y="643475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</p:spTree>
    <p:extLst>
      <p:ext uri="{BB962C8B-B14F-4D97-AF65-F5344CB8AC3E}">
        <p14:creationId xmlns:p14="http://schemas.microsoft.com/office/powerpoint/2010/main" val="4092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7FD87-F7D6-3C88-A308-D3360727C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7B36F994-34D3-461A-58DE-B0F9EF97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149" y="4314273"/>
            <a:ext cx="10524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2025</a:t>
            </a:r>
          </a:p>
        </p:txBody>
      </p:sp>
      <p:sp>
        <p:nvSpPr>
          <p:cNvPr id="4102" name="Rectangle 8">
            <a:extLst>
              <a:ext uri="{FF2B5EF4-FFF2-40B4-BE49-F238E27FC236}">
                <a16:creationId xmlns:a16="http://schemas.microsoft.com/office/drawing/2014/main" id="{D8F956EA-CF9F-B666-EC18-6D746A17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50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Rectangle 9">
            <a:extLst>
              <a:ext uri="{FF2B5EF4-FFF2-40B4-BE49-F238E27FC236}">
                <a16:creationId xmlns:a16="http://schemas.microsoft.com/office/drawing/2014/main" id="{168BB329-5994-9D6B-33D0-5C9A96CE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40242"/>
            <a:ext cx="18473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sz="700">
                <a:solidFill>
                  <a:srgbClr val="000000"/>
                </a:solidFill>
                <a:latin typeface="Times New Roman" pitchFamily="18" charset="0"/>
              </a:rPr>
            </a:b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B993A33-6227-30AC-84E5-93D4F0519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70" y="3713867"/>
            <a:ext cx="1222558" cy="7299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C573FD-333D-9374-4209-EF712B37B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2" y="4924055"/>
            <a:ext cx="2369558" cy="7600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198992-7FAD-6160-A159-01D3C1DDB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68" y="4770515"/>
            <a:ext cx="647470" cy="10671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CB61D3-84C3-E1AE-295E-8CE5D6C80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15" y="3541385"/>
            <a:ext cx="1667219" cy="1068826"/>
          </a:xfrm>
          <a:prstGeom prst="rect">
            <a:avLst/>
          </a:prstGeom>
        </p:spPr>
      </p:pic>
      <p:pic>
        <p:nvPicPr>
          <p:cNvPr id="6" name="Picture 3">
            <a:hlinkClick r:id="rId6" action="ppaction://hlinkfile"/>
            <a:extLst>
              <a:ext uri="{FF2B5EF4-FFF2-40B4-BE49-F238E27FC236}">
                <a16:creationId xmlns:a16="http://schemas.microsoft.com/office/drawing/2014/main" id="{C6B42FAF-FF4A-BB9D-A02D-F7BC30EA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34431" r="43544" b="27257"/>
          <a:stretch>
            <a:fillRect/>
          </a:stretch>
        </p:blipFill>
        <p:spPr bwMode="auto">
          <a:xfrm>
            <a:off x="7468083" y="3707819"/>
            <a:ext cx="1102737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55312F3E-14A9-1F4A-B63D-0ED6216F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2457" r="11420" b="22035"/>
          <a:stretch/>
        </p:blipFill>
        <p:spPr bwMode="auto">
          <a:xfrm>
            <a:off x="4387428" y="3431444"/>
            <a:ext cx="1321138" cy="12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a38cd2f-2530-4781-aedb-4a60ee1276c7@capdl">
            <a:extLst>
              <a:ext uri="{FF2B5EF4-FFF2-40B4-BE49-F238E27FC236}">
                <a16:creationId xmlns:a16="http://schemas.microsoft.com/office/drawing/2014/main" id="{7D664E4F-6B02-105C-F14E-6E40053F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87" y="4872367"/>
            <a:ext cx="873866" cy="86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N:\VQ Sections\VQ section AVAFL agneau\VQ AVAFL agneau Communication\VQ AVAFL agneau Com Logos et chartes graphiques\changement logo section agneau\Logo section agneau 2\Quadrichromie\Section agneau 2 Quadri.jpg">
            <a:extLst>
              <a:ext uri="{FF2B5EF4-FFF2-40B4-BE49-F238E27FC236}">
                <a16:creationId xmlns:a16="http://schemas.microsoft.com/office/drawing/2014/main" id="{9C7A8566-3C60-3707-6E9C-E440B76B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44" y="4950058"/>
            <a:ext cx="1415769" cy="7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2D2AAD4-90B8-3EAB-73EF-CCC1D52BCF0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85" y="4788187"/>
            <a:ext cx="1136709" cy="1031783"/>
          </a:xfrm>
          <a:prstGeom prst="rect">
            <a:avLst/>
          </a:prstGeom>
        </p:spPr>
      </p:pic>
      <p:pic>
        <p:nvPicPr>
          <p:cNvPr id="21" name="Image 20" descr="Une image contenant clipart, logo, conception&#10;&#10;Le contenu généré par l’IA peut être incorrect.">
            <a:extLst>
              <a:ext uri="{FF2B5EF4-FFF2-40B4-BE49-F238E27FC236}">
                <a16:creationId xmlns:a16="http://schemas.microsoft.com/office/drawing/2014/main" id="{5F3E6777-EDC4-EA72-37F1-55D0449FF3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9384327" y="4828359"/>
            <a:ext cx="1045283" cy="95143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3AB22C4-3A3C-8557-D44A-5858D360F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37887" r="78437" b="54015"/>
          <a:stretch/>
        </p:blipFill>
        <p:spPr bwMode="auto">
          <a:xfrm>
            <a:off x="4214088" y="1051456"/>
            <a:ext cx="9901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1A5E500-9F7A-7520-7B02-DAB6F197D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1918" r="76167" b="62327"/>
          <a:stretch/>
        </p:blipFill>
        <p:spPr bwMode="auto">
          <a:xfrm>
            <a:off x="7159369" y="1189955"/>
            <a:ext cx="13623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C2DCC4E-B834-E494-FE7D-B3F63B308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23404" r="77314" b="68924"/>
          <a:stretch/>
        </p:blipFill>
        <p:spPr bwMode="auto">
          <a:xfrm>
            <a:off x="2865206" y="1023161"/>
            <a:ext cx="1209367" cy="125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 descr="Une image contenant text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58E92D3F-2944-61D8-3D16-4A5FC7B636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54" y="1162685"/>
            <a:ext cx="1676100" cy="977870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7EE4252-0FE1-9BD7-CC45-AEC6066FE83B}"/>
              </a:ext>
            </a:extLst>
          </p:cNvPr>
          <p:cNvSpPr/>
          <p:nvPr/>
        </p:nvSpPr>
        <p:spPr>
          <a:xfrm>
            <a:off x="2707891" y="967832"/>
            <a:ext cx="7255219" cy="14228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DEB9F36-A0A9-E00D-8497-CCC8C382B07B}"/>
              </a:ext>
            </a:extLst>
          </p:cNvPr>
          <p:cNvSpPr/>
          <p:nvPr/>
        </p:nvSpPr>
        <p:spPr>
          <a:xfrm>
            <a:off x="1970834" y="3429000"/>
            <a:ext cx="8725797" cy="27304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03DE328-210D-F30E-6CEC-349625EC04F4}"/>
              </a:ext>
            </a:extLst>
          </p:cNvPr>
          <p:cNvCxnSpPr/>
          <p:nvPr/>
        </p:nvCxnSpPr>
        <p:spPr>
          <a:xfrm>
            <a:off x="6309360" y="2499360"/>
            <a:ext cx="0" cy="77216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EF5EA0CE-7E7A-36FA-6984-4BD3BD7967AF}"/>
              </a:ext>
            </a:extLst>
          </p:cNvPr>
          <p:cNvSpPr txBox="1"/>
          <p:nvPr/>
        </p:nvSpPr>
        <p:spPr>
          <a:xfrm>
            <a:off x="2356225" y="56373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010878B-3201-D1A9-9CBB-2C87D579BB11}"/>
              </a:ext>
            </a:extLst>
          </p:cNvPr>
          <p:cNvSpPr txBox="1"/>
          <p:nvPr/>
        </p:nvSpPr>
        <p:spPr>
          <a:xfrm>
            <a:off x="3443988" y="5767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2015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18C5CA2-1FA9-ECD3-2479-3C0D3287864C}"/>
              </a:ext>
            </a:extLst>
          </p:cNvPr>
          <p:cNvSpPr txBox="1"/>
          <p:nvPr/>
        </p:nvSpPr>
        <p:spPr>
          <a:xfrm>
            <a:off x="5492481" y="5643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2016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83C48AD-6372-D10C-17CC-763903247AFA}"/>
              </a:ext>
            </a:extLst>
          </p:cNvPr>
          <p:cNvSpPr txBox="1"/>
          <p:nvPr/>
        </p:nvSpPr>
        <p:spPr>
          <a:xfrm>
            <a:off x="7262753" y="57079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2017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045A7C3-C2A0-0CD8-314D-A66F524E9AE7}"/>
              </a:ext>
            </a:extLst>
          </p:cNvPr>
          <p:cNvSpPr txBox="1"/>
          <p:nvPr/>
        </p:nvSpPr>
        <p:spPr>
          <a:xfrm>
            <a:off x="8465954" y="57024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2018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8F33EEF-E748-3F2F-4CC8-1623446B4618}"/>
              </a:ext>
            </a:extLst>
          </p:cNvPr>
          <p:cNvSpPr txBox="1"/>
          <p:nvPr/>
        </p:nvSpPr>
        <p:spPr>
          <a:xfrm>
            <a:off x="9650462" y="57166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2019</a:t>
            </a:r>
          </a:p>
        </p:txBody>
      </p:sp>
      <p:pic>
        <p:nvPicPr>
          <p:cNvPr id="39" name="Image 38" descr="Une image contenant texte, clipart, Police, Graphique&#10;&#10;Le contenu généré par l’IA peut être incorrect.">
            <a:extLst>
              <a:ext uri="{FF2B5EF4-FFF2-40B4-BE49-F238E27FC236}">
                <a16:creationId xmlns:a16="http://schemas.microsoft.com/office/drawing/2014/main" id="{2ABB2F03-F8B7-6A30-FAB9-570A2B790A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85" y="3643998"/>
            <a:ext cx="1295034" cy="863600"/>
          </a:xfrm>
          <a:prstGeom prst="rect">
            <a:avLst/>
          </a:prstGeom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id="{B28EB5A8-45DD-3A91-FA3B-D785A9B61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149" y="1359232"/>
            <a:ext cx="10524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2010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CCB9CD31-EDD7-0F50-DB16-A5427970A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23" y="1286663"/>
            <a:ext cx="1222558" cy="729911"/>
          </a:xfrm>
          <a:prstGeom prst="rect">
            <a:avLst/>
          </a:prstGeom>
        </p:spPr>
      </p:pic>
      <p:sp>
        <p:nvSpPr>
          <p:cNvPr id="42" name="Text Box 2">
            <a:extLst>
              <a:ext uri="{FF2B5EF4-FFF2-40B4-BE49-F238E27FC236}">
                <a16:creationId xmlns:a16="http://schemas.microsoft.com/office/drawing/2014/main" id="{D6D255B4-2950-4A82-6D92-0022B10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206" y="96497"/>
            <a:ext cx="7831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Evolution de Vendée Qualité en 15 ans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E9A6448-E2C3-85B0-A6E9-12CB90E647BB}"/>
              </a:ext>
            </a:extLst>
          </p:cNvPr>
          <p:cNvSpPr txBox="1"/>
          <p:nvPr/>
        </p:nvSpPr>
        <p:spPr>
          <a:xfrm>
            <a:off x="162560" y="643475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</p:spTree>
    <p:extLst>
      <p:ext uri="{BB962C8B-B14F-4D97-AF65-F5344CB8AC3E}">
        <p14:creationId xmlns:p14="http://schemas.microsoft.com/office/powerpoint/2010/main" val="52517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552FD-C377-61C4-5E88-9DD335340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85B5526-84E0-BF6B-861C-F19AB8856BB2}"/>
              </a:ext>
            </a:extLst>
          </p:cNvPr>
          <p:cNvSpPr txBox="1"/>
          <p:nvPr/>
        </p:nvSpPr>
        <p:spPr>
          <a:xfrm>
            <a:off x="370859" y="2578661"/>
            <a:ext cx="159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Spécialisation des collaborateurs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5E536F-11DC-0526-BBC9-14DAFC0399A1}"/>
              </a:ext>
            </a:extLst>
          </p:cNvPr>
          <p:cNvSpPr txBox="1"/>
          <p:nvPr/>
        </p:nvSpPr>
        <p:spPr>
          <a:xfrm>
            <a:off x="2625022" y="2639334"/>
            <a:ext cx="197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Regroupement des compétences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37D16A-FDE9-B61B-B338-3CA961BEE7E0}"/>
              </a:ext>
            </a:extLst>
          </p:cNvPr>
          <p:cNvSpPr txBox="1"/>
          <p:nvPr/>
        </p:nvSpPr>
        <p:spPr>
          <a:xfrm>
            <a:off x="4599230" y="2651682"/>
            <a:ext cx="156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Harmonisation du fonctionnement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A0FD5D-A8D1-D3A1-6959-17C811817AEA}"/>
              </a:ext>
            </a:extLst>
          </p:cNvPr>
          <p:cNvSpPr txBox="1"/>
          <p:nvPr/>
        </p:nvSpPr>
        <p:spPr>
          <a:xfrm>
            <a:off x="6063780" y="2729198"/>
            <a:ext cx="124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Maitrise des couts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FA140F-8B14-C580-D77E-8C0231A22949}"/>
              </a:ext>
            </a:extLst>
          </p:cNvPr>
          <p:cNvSpPr txBox="1"/>
          <p:nvPr/>
        </p:nvSpPr>
        <p:spPr>
          <a:xfrm>
            <a:off x="7672197" y="2561640"/>
            <a:ext cx="167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Force politique et stratégiques renforcées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9386E6-13B7-CBE3-0B62-3B1198A68C91}"/>
              </a:ext>
            </a:extLst>
          </p:cNvPr>
          <p:cNvSpPr txBox="1"/>
          <p:nvPr/>
        </p:nvSpPr>
        <p:spPr>
          <a:xfrm>
            <a:off x="10367557" y="2844225"/>
            <a:ext cx="167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Communication commune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BC733A6-D325-F092-2C34-9C9EEACF8E72}"/>
              </a:ext>
            </a:extLst>
          </p:cNvPr>
          <p:cNvCxnSpPr>
            <a:cxnSpLocks/>
          </p:cNvCxnSpPr>
          <p:nvPr/>
        </p:nvCxnSpPr>
        <p:spPr>
          <a:xfrm flipH="1">
            <a:off x="2106808" y="2126061"/>
            <a:ext cx="1137838" cy="31826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B25F11E-FB15-C729-BE09-6D9EB7F7B64B}"/>
              </a:ext>
            </a:extLst>
          </p:cNvPr>
          <p:cNvCxnSpPr>
            <a:cxnSpLocks/>
          </p:cNvCxnSpPr>
          <p:nvPr/>
        </p:nvCxnSpPr>
        <p:spPr>
          <a:xfrm flipH="1">
            <a:off x="4209888" y="2165953"/>
            <a:ext cx="350903" cy="31826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E60CD4F-2E55-A1FD-90E7-439B2501E49C}"/>
              </a:ext>
            </a:extLst>
          </p:cNvPr>
          <p:cNvCxnSpPr>
            <a:cxnSpLocks/>
          </p:cNvCxnSpPr>
          <p:nvPr/>
        </p:nvCxnSpPr>
        <p:spPr>
          <a:xfrm>
            <a:off x="5382937" y="2189967"/>
            <a:ext cx="0" cy="39272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E2BB55E-BC65-105E-AE02-5A7797CEA368}"/>
              </a:ext>
            </a:extLst>
          </p:cNvPr>
          <p:cNvCxnSpPr>
            <a:cxnSpLocks/>
          </p:cNvCxnSpPr>
          <p:nvPr/>
        </p:nvCxnSpPr>
        <p:spPr>
          <a:xfrm>
            <a:off x="6791873" y="2173209"/>
            <a:ext cx="0" cy="39272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8630D6-B83D-839A-7171-970B131C3855}"/>
              </a:ext>
            </a:extLst>
          </p:cNvPr>
          <p:cNvCxnSpPr>
            <a:cxnSpLocks/>
          </p:cNvCxnSpPr>
          <p:nvPr/>
        </p:nvCxnSpPr>
        <p:spPr>
          <a:xfrm>
            <a:off x="8208594" y="2177780"/>
            <a:ext cx="388465" cy="327829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C02A32A-9767-FA40-FCAB-70BFE4999EDB}"/>
              </a:ext>
            </a:extLst>
          </p:cNvPr>
          <p:cNvCxnSpPr>
            <a:cxnSpLocks/>
          </p:cNvCxnSpPr>
          <p:nvPr/>
        </p:nvCxnSpPr>
        <p:spPr>
          <a:xfrm>
            <a:off x="9526464" y="2109128"/>
            <a:ext cx="848957" cy="6650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FA1A054D-24F9-8796-17C5-9B72EE4ACB2B}"/>
              </a:ext>
            </a:extLst>
          </p:cNvPr>
          <p:cNvSpPr txBox="1"/>
          <p:nvPr/>
        </p:nvSpPr>
        <p:spPr>
          <a:xfrm>
            <a:off x="2692382" y="3297378"/>
            <a:ext cx="1868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</a:rPr>
              <a:t>Responsable certif</a:t>
            </a:r>
          </a:p>
          <a:p>
            <a:r>
              <a:rPr lang="fr-FR" sz="1600" dirty="0">
                <a:solidFill>
                  <a:srgbClr val="00B0F0"/>
                </a:solidFill>
              </a:rPr>
              <a:t>Responsable admin</a:t>
            </a:r>
          </a:p>
          <a:p>
            <a:r>
              <a:rPr lang="fr-FR" sz="1600" dirty="0">
                <a:solidFill>
                  <a:srgbClr val="00B0F0"/>
                </a:solidFill>
              </a:rPr>
              <a:t>Rédaction des CDC</a:t>
            </a:r>
          </a:p>
          <a:p>
            <a:r>
              <a:rPr lang="fr-FR" sz="1600" dirty="0">
                <a:solidFill>
                  <a:srgbClr val="00B0F0"/>
                </a:solidFill>
              </a:rPr>
              <a:t>Auditeur interne</a:t>
            </a:r>
          </a:p>
          <a:p>
            <a:r>
              <a:rPr lang="fr-FR" sz="1600" dirty="0">
                <a:solidFill>
                  <a:srgbClr val="00B0F0"/>
                </a:solidFill>
              </a:rPr>
              <a:t>Animateur produits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454F714-4D75-C382-9F01-32D2FA00DA54}"/>
              </a:ext>
            </a:extLst>
          </p:cNvPr>
          <p:cNvSpPr/>
          <p:nvPr/>
        </p:nvSpPr>
        <p:spPr>
          <a:xfrm>
            <a:off x="6131221" y="2616126"/>
            <a:ext cx="1223229" cy="2409043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FCF75EEA-529F-EE6D-CB39-A6931D590B08}"/>
              </a:ext>
            </a:extLst>
          </p:cNvPr>
          <p:cNvSpPr/>
          <p:nvPr/>
        </p:nvSpPr>
        <p:spPr>
          <a:xfrm>
            <a:off x="2685161" y="2526263"/>
            <a:ext cx="1875630" cy="2143086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5F18E2C-811B-059E-232E-3BF34E7B5C1D}"/>
              </a:ext>
            </a:extLst>
          </p:cNvPr>
          <p:cNvSpPr/>
          <p:nvPr/>
        </p:nvSpPr>
        <p:spPr>
          <a:xfrm>
            <a:off x="82360" y="2517796"/>
            <a:ext cx="2024448" cy="216489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43A550C5-69AA-28BC-8599-C26677E9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5" y="-1588"/>
            <a:ext cx="6538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Vendée Qualité en 2025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9DBAA74-CEDF-DC9A-9DD6-C83F8F9497CD}"/>
              </a:ext>
            </a:extLst>
          </p:cNvPr>
          <p:cNvSpPr txBox="1"/>
          <p:nvPr/>
        </p:nvSpPr>
        <p:spPr>
          <a:xfrm>
            <a:off x="2546353" y="4850348"/>
            <a:ext cx="3392917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/>
              <a:t>11 filières</a:t>
            </a:r>
          </a:p>
          <a:p>
            <a:r>
              <a:rPr lang="fr-FR" b="1" dirty="0"/>
              <a:t>Nombre de </a:t>
            </a:r>
            <a:r>
              <a:rPr lang="fr-FR" b="1" dirty="0" err="1"/>
              <a:t>cdc</a:t>
            </a:r>
            <a:r>
              <a:rPr lang="fr-FR" b="1" dirty="0"/>
              <a:t> : 43 (dont 9 IGP)</a:t>
            </a:r>
          </a:p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(dont 9 nouveaux depuis 2010)</a:t>
            </a:r>
          </a:p>
          <a:p>
            <a:r>
              <a:rPr lang="fr-FR" b="1" dirty="0"/>
              <a:t>CA : 1,2 M€</a:t>
            </a:r>
          </a:p>
          <a:p>
            <a:r>
              <a:rPr lang="fr-FR" b="1" dirty="0"/>
              <a:t>ETP : 7 (dont 2 apprenties)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233947-0650-0E42-55B1-E2C20295C6EB}"/>
              </a:ext>
            </a:extLst>
          </p:cNvPr>
          <p:cNvSpPr txBox="1"/>
          <p:nvPr/>
        </p:nvSpPr>
        <p:spPr>
          <a:xfrm>
            <a:off x="10294997" y="3429000"/>
            <a:ext cx="191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B0F0"/>
                </a:solidFill>
              </a:rPr>
              <a:t>Comm</a:t>
            </a:r>
            <a:r>
              <a:rPr lang="fr-FR" sz="1600" dirty="0">
                <a:solidFill>
                  <a:srgbClr val="00B0F0"/>
                </a:solidFill>
              </a:rPr>
              <a:t> spécifique ou générique à plus grande échelle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57D226-C254-FB7F-A234-4737067097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222"/>
          <a:stretch/>
        </p:blipFill>
        <p:spPr>
          <a:xfrm>
            <a:off x="10409984" y="4563624"/>
            <a:ext cx="1473194" cy="21312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02CB2B3-0E77-23F4-4B21-E7B5E333861C}"/>
              </a:ext>
            </a:extLst>
          </p:cNvPr>
          <p:cNvSpPr txBox="1"/>
          <p:nvPr/>
        </p:nvSpPr>
        <p:spPr>
          <a:xfrm>
            <a:off x="261849" y="3488424"/>
            <a:ext cx="195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</a:rPr>
              <a:t>1 animateur / filière</a:t>
            </a:r>
          </a:p>
          <a:p>
            <a:r>
              <a:rPr lang="fr-FR" sz="1600" dirty="0">
                <a:solidFill>
                  <a:srgbClr val="00B0F0"/>
                </a:solidFill>
              </a:rPr>
              <a:t>+ spécialisation des salariés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AC74EE6-9936-132F-39FF-2F8EC1DDE680}"/>
              </a:ext>
            </a:extLst>
          </p:cNvPr>
          <p:cNvSpPr txBox="1"/>
          <p:nvPr/>
        </p:nvSpPr>
        <p:spPr>
          <a:xfrm>
            <a:off x="6209342" y="3455510"/>
            <a:ext cx="103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F0"/>
                </a:solidFill>
              </a:rPr>
              <a:t>Pas d’augmentation des cotis depuis 2010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C921790-5765-4B19-DB08-89330163BD0C}"/>
              </a:ext>
            </a:extLst>
          </p:cNvPr>
          <p:cNvCxnSpPr>
            <a:cxnSpLocks/>
          </p:cNvCxnSpPr>
          <p:nvPr/>
        </p:nvCxnSpPr>
        <p:spPr>
          <a:xfrm>
            <a:off x="1963684" y="3775078"/>
            <a:ext cx="676289" cy="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E4B135C-737C-CA44-91A1-5B66F53A900C}"/>
              </a:ext>
            </a:extLst>
          </p:cNvPr>
          <p:cNvSpPr txBox="1"/>
          <p:nvPr/>
        </p:nvSpPr>
        <p:spPr>
          <a:xfrm>
            <a:off x="7577568" y="3321769"/>
            <a:ext cx="22065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B0F0"/>
                </a:solidFill>
              </a:rPr>
              <a:t>Meilleure visibilité</a:t>
            </a:r>
          </a:p>
          <a:p>
            <a:pPr algn="ctr"/>
            <a:endParaRPr lang="fr-FR" sz="1600" dirty="0">
              <a:solidFill>
                <a:srgbClr val="00B0F0"/>
              </a:solidFill>
            </a:endParaRPr>
          </a:p>
          <a:p>
            <a:pPr algn="ctr"/>
            <a:r>
              <a:rPr lang="fr-FR" sz="1600" dirty="0">
                <a:solidFill>
                  <a:srgbClr val="00B0F0"/>
                </a:solidFill>
              </a:rPr>
              <a:t>Ex : filière bœuf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</a:rPr>
              <a:t>Avec développement filière hors département + mise à dispo du </a:t>
            </a:r>
            <a:r>
              <a:rPr lang="fr-FR" sz="1600" dirty="0" err="1">
                <a:solidFill>
                  <a:srgbClr val="00B0F0"/>
                </a:solidFill>
              </a:rPr>
              <a:t>cdc</a:t>
            </a:r>
            <a:endParaRPr lang="fr-FR" sz="1600" dirty="0">
              <a:solidFill>
                <a:srgbClr val="00B0F0"/>
              </a:solidFill>
            </a:endParaRPr>
          </a:p>
          <a:p>
            <a:pPr algn="ctr"/>
            <a:r>
              <a:rPr lang="fr-FR" sz="1600" i="1" dirty="0">
                <a:solidFill>
                  <a:srgbClr val="00B0F0"/>
                </a:solidFill>
              </a:rPr>
              <a:t>(bœuf, volaille, melon)</a:t>
            </a:r>
          </a:p>
          <a:p>
            <a:pPr algn="ctr"/>
            <a:endParaRPr lang="fr-FR" sz="1600" dirty="0">
              <a:solidFill>
                <a:srgbClr val="00B0F0"/>
              </a:solidFill>
            </a:endParaRPr>
          </a:p>
          <a:p>
            <a:pPr algn="ctr"/>
            <a:r>
              <a:rPr lang="fr-FR" sz="1600" dirty="0">
                <a:solidFill>
                  <a:srgbClr val="00B0F0"/>
                </a:solidFill>
              </a:rPr>
              <a:t>+ collaboration avec cons </a:t>
            </a:r>
            <a:r>
              <a:rPr lang="fr-FR" sz="1600" dirty="0" err="1">
                <a:solidFill>
                  <a:srgbClr val="00B0F0"/>
                </a:solidFill>
              </a:rPr>
              <a:t>dép</a:t>
            </a:r>
            <a:r>
              <a:rPr lang="fr-FR" sz="1600" dirty="0">
                <a:solidFill>
                  <a:srgbClr val="00B0F0"/>
                </a:solidFill>
              </a:rPr>
              <a:t> + LEAV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4806DCC-B4FE-CB07-4EB9-3AE592CB0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33" y="603381"/>
            <a:ext cx="909878" cy="54323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F1A5628-94D8-CD5B-D7E2-899F8725F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72" y="1379276"/>
            <a:ext cx="1672340" cy="53641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728F53A-3CED-37FC-D422-9CA9C7971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0" y="1224116"/>
            <a:ext cx="456959" cy="75313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5306B1D-47B7-66AC-EC3A-B4C75A0B1F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3" y="452573"/>
            <a:ext cx="1176657" cy="754335"/>
          </a:xfrm>
          <a:prstGeom prst="rect">
            <a:avLst/>
          </a:prstGeom>
        </p:spPr>
      </p:pic>
      <p:pic>
        <p:nvPicPr>
          <p:cNvPr id="40" name="Picture 3">
            <a:hlinkClick r:id="rId7" action="ppaction://hlinkfile"/>
            <a:extLst>
              <a:ext uri="{FF2B5EF4-FFF2-40B4-BE49-F238E27FC236}">
                <a16:creationId xmlns:a16="http://schemas.microsoft.com/office/drawing/2014/main" id="{B4E415AC-C21E-6350-EE1F-A4CD3A8A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34431" r="43544" b="27257"/>
          <a:stretch>
            <a:fillRect/>
          </a:stretch>
        </p:blipFill>
        <p:spPr bwMode="auto">
          <a:xfrm>
            <a:off x="7252872" y="608993"/>
            <a:ext cx="778269" cy="51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Image 7">
            <a:extLst>
              <a:ext uri="{FF2B5EF4-FFF2-40B4-BE49-F238E27FC236}">
                <a16:creationId xmlns:a16="http://schemas.microsoft.com/office/drawing/2014/main" id="{85C9C0B4-C51A-CF81-C815-4FD08E5A0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19031" r="11420" b="22035"/>
          <a:stretch/>
        </p:blipFill>
        <p:spPr bwMode="auto">
          <a:xfrm>
            <a:off x="4996204" y="553704"/>
            <a:ext cx="932407" cy="7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ea38cd2f-2530-4781-aedb-4a60ee1276c7@capdl">
            <a:extLst>
              <a:ext uri="{FF2B5EF4-FFF2-40B4-BE49-F238E27FC236}">
                <a16:creationId xmlns:a16="http://schemas.microsoft.com/office/drawing/2014/main" id="{DB375712-0C1E-B488-5899-E08092A0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70" y="1315489"/>
            <a:ext cx="616740" cy="60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 descr="N:\VQ Sections\VQ section AVAFL agneau\VQ AVAFL agneau Communication\VQ AVAFL agneau Com Logos et chartes graphiques\changement logo section agneau\Logo section agneau 2\Quadrichromie\Section agneau 2 Quadri.jpg">
            <a:extLst>
              <a:ext uri="{FF2B5EF4-FFF2-40B4-BE49-F238E27FC236}">
                <a16:creationId xmlns:a16="http://schemas.microsoft.com/office/drawing/2014/main" id="{F4D802CA-4B4B-515B-5BCC-12732D1B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37" y="1355427"/>
            <a:ext cx="999193" cy="4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89357F7B-1BD8-39C4-95D4-02AE7F8148B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9" y="1212995"/>
            <a:ext cx="753376" cy="728192"/>
          </a:xfrm>
          <a:prstGeom prst="rect">
            <a:avLst/>
          </a:prstGeom>
        </p:spPr>
      </p:pic>
      <p:pic>
        <p:nvPicPr>
          <p:cNvPr id="48" name="Image 47" descr="Une image contenant clipart, logo, conception&#10;&#10;Le contenu généré par l’IA peut être incorrect.">
            <a:extLst>
              <a:ext uri="{FF2B5EF4-FFF2-40B4-BE49-F238E27FC236}">
                <a16:creationId xmlns:a16="http://schemas.microsoft.com/office/drawing/2014/main" id="{66AE325D-C788-83CD-588A-1F1274D6F3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814355" y="1263578"/>
            <a:ext cx="737719" cy="671488"/>
          </a:xfrm>
          <a:prstGeom prst="rect">
            <a:avLst/>
          </a:prstGeom>
        </p:spPr>
      </p:pic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C6CB98F-A8EA-F48A-F0C7-4D355450A814}"/>
              </a:ext>
            </a:extLst>
          </p:cNvPr>
          <p:cNvSpPr/>
          <p:nvPr/>
        </p:nvSpPr>
        <p:spPr>
          <a:xfrm>
            <a:off x="3587406" y="483288"/>
            <a:ext cx="5964667" cy="16104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 descr="Une image contenant texte, clipart, Police, Graphique&#10;&#10;Le contenu généré par l’IA peut être incorrect.">
            <a:extLst>
              <a:ext uri="{FF2B5EF4-FFF2-40B4-BE49-F238E27FC236}">
                <a16:creationId xmlns:a16="http://schemas.microsoft.com/office/drawing/2014/main" id="{FFC62C57-05E0-50BA-7EBE-246E34F47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9" y="575882"/>
            <a:ext cx="927616" cy="618585"/>
          </a:xfrm>
          <a:prstGeom prst="rect">
            <a:avLst/>
          </a:prstGeom>
        </p:spPr>
      </p:pic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BD4F44C7-C557-B418-6A67-AFDF2601354D}"/>
              </a:ext>
            </a:extLst>
          </p:cNvPr>
          <p:cNvSpPr/>
          <p:nvPr/>
        </p:nvSpPr>
        <p:spPr>
          <a:xfrm>
            <a:off x="7649011" y="2561640"/>
            <a:ext cx="2135063" cy="339212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0A7DB33D-9F31-83DE-7007-7F8930C505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48611" y="1553904"/>
            <a:ext cx="1759809" cy="1173206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0106B58D-E38F-509B-BD05-B6C0090544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53065" y="252703"/>
            <a:ext cx="1759810" cy="1179596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3391A2CE-64CD-0FA8-C1F5-D55C56651650}"/>
              </a:ext>
            </a:extLst>
          </p:cNvPr>
          <p:cNvSpPr txBox="1"/>
          <p:nvPr/>
        </p:nvSpPr>
        <p:spPr>
          <a:xfrm>
            <a:off x="162560" y="643475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</p:spTree>
    <p:extLst>
      <p:ext uri="{BB962C8B-B14F-4D97-AF65-F5344CB8AC3E}">
        <p14:creationId xmlns:p14="http://schemas.microsoft.com/office/powerpoint/2010/main" val="42927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643719" y="-20951"/>
            <a:ext cx="456945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Liens de Vendée Qualité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flipV="1">
            <a:off x="2179318" y="585787"/>
            <a:ext cx="8488681" cy="11399"/>
          </a:xfrm>
          <a:prstGeom prst="line">
            <a:avLst/>
          </a:prstGeom>
          <a:noFill/>
          <a:ln w="28575">
            <a:gradFill flip="none" rotWithShape="1">
              <a:gsLst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76401" y="150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676401" y="140242"/>
            <a:ext cx="18473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sz="700">
                <a:solidFill>
                  <a:srgbClr val="000000"/>
                </a:solidFill>
                <a:latin typeface="Times New Roman" pitchFamily="18" charset="0"/>
              </a:rPr>
            </a:b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ZoneTexte 6"/>
          <p:cNvSpPr txBox="1">
            <a:spLocks noChangeArrowheads="1"/>
          </p:cNvSpPr>
          <p:nvPr/>
        </p:nvSpPr>
        <p:spPr bwMode="auto">
          <a:xfrm>
            <a:off x="5197150" y="5106345"/>
            <a:ext cx="1688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</a:rPr>
              <a:t>Opérateurs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928448" y="4077286"/>
            <a:ext cx="0" cy="88502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90166"/>
              </p:ext>
            </p:extLst>
          </p:nvPr>
        </p:nvGraphicFramePr>
        <p:xfrm>
          <a:off x="4576346" y="2658056"/>
          <a:ext cx="2520280" cy="121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0247619" imgH="9733333" progId="MSPhotoEd.3">
                  <p:embed/>
                </p:oleObj>
              </mc:Choice>
              <mc:Fallback>
                <p:oleObj name="Photo Editor Photo" r:id="rId3" imgW="20247619" imgH="9733333" progId="MSPhotoEd.3">
                  <p:embed/>
                  <p:pic>
                    <p:nvPicPr>
                      <p:cNvPr id="32" name="Obje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346" y="2658056"/>
                        <a:ext cx="2520280" cy="1211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01" y="3138395"/>
            <a:ext cx="1459260" cy="608896"/>
          </a:xfrm>
          <a:prstGeom prst="rect">
            <a:avLst/>
          </a:prstGeom>
        </p:spPr>
      </p:pic>
      <p:pic>
        <p:nvPicPr>
          <p:cNvPr id="36" name="Picture 6" descr="https://upload.wikimedia.org/wikipedia/fr/d/d6/Inao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13" y="799319"/>
            <a:ext cx="879477" cy="9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 flipV="1">
            <a:off x="6080848" y="4077286"/>
            <a:ext cx="0" cy="88502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987485" y="2037094"/>
            <a:ext cx="0" cy="88502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139885" y="2037094"/>
            <a:ext cx="0" cy="88502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7424627" y="3392951"/>
            <a:ext cx="68287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395327" y="3520660"/>
            <a:ext cx="71217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013451" y="1868658"/>
            <a:ext cx="1463686" cy="12376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6998667" y="1742964"/>
            <a:ext cx="1492985" cy="12356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cxnSpLocks/>
          </p:cNvCxnSpPr>
          <p:nvPr/>
        </p:nvCxnSpPr>
        <p:spPr>
          <a:xfrm flipH="1">
            <a:off x="6477787" y="3782876"/>
            <a:ext cx="1872983" cy="10951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23" descr="http://www.volaillelabelrouge.com/wp-content/uploads/2013/09/Logo_SYNALAF_b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92" y="1621152"/>
            <a:ext cx="1106182" cy="4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5" descr="http://labreveagricole.fr/wp-content/uploads/2015/03/logo-fil-rouge-boeu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05" y="2691478"/>
            <a:ext cx="1263238" cy="5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1898850" y="226719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SYLAPORC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3715015" y="1400942"/>
            <a:ext cx="1281132" cy="9598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758869" y="1470590"/>
            <a:ext cx="1351836" cy="10169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Parenthèse fermante 55"/>
          <p:cNvSpPr/>
          <p:nvPr/>
        </p:nvSpPr>
        <p:spPr>
          <a:xfrm>
            <a:off x="3220414" y="1606062"/>
            <a:ext cx="45719" cy="2114926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7" name="Picture 30" descr="http://www.labelrouge.fr/images/gabarit/logo-fedeli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09" y="3275338"/>
            <a:ext cx="1160630" cy="4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6"/>
          <p:cNvSpPr txBox="1">
            <a:spLocks noChangeArrowheads="1"/>
          </p:cNvSpPr>
          <p:nvPr/>
        </p:nvSpPr>
        <p:spPr bwMode="auto">
          <a:xfrm>
            <a:off x="1169688" y="4224311"/>
            <a:ext cx="2448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rgbClr val="28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Conseil Départemental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rgbClr val="28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Conseil Régional</a:t>
            </a:r>
          </a:p>
        </p:txBody>
      </p:sp>
      <p:cxnSp>
        <p:nvCxnSpPr>
          <p:cNvPr id="42" name="Connecteur droit avec flèche 41"/>
          <p:cNvCxnSpPr>
            <a:cxnSpLocks/>
          </p:cNvCxnSpPr>
          <p:nvPr/>
        </p:nvCxnSpPr>
        <p:spPr>
          <a:xfrm flipH="1">
            <a:off x="3583835" y="4045488"/>
            <a:ext cx="1089297" cy="474311"/>
          </a:xfrm>
          <a:prstGeom prst="straightConnector1">
            <a:avLst/>
          </a:prstGeom>
          <a:ln>
            <a:solidFill>
              <a:srgbClr val="288848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cxnSpLocks/>
          </p:cNvCxnSpPr>
          <p:nvPr/>
        </p:nvCxnSpPr>
        <p:spPr>
          <a:xfrm flipH="1" flipV="1">
            <a:off x="3583835" y="2978639"/>
            <a:ext cx="843357" cy="40758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cxnSpLocks/>
          </p:cNvCxnSpPr>
          <p:nvPr/>
        </p:nvCxnSpPr>
        <p:spPr>
          <a:xfrm>
            <a:off x="3594134" y="3105342"/>
            <a:ext cx="853327" cy="4153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12" y="5991658"/>
            <a:ext cx="887193" cy="529686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6" y="6141863"/>
            <a:ext cx="1365794" cy="438085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71" y="5657660"/>
            <a:ext cx="520576" cy="857986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91" y="5811622"/>
            <a:ext cx="1147993" cy="735959"/>
          </a:xfrm>
          <a:prstGeom prst="rect">
            <a:avLst/>
          </a:prstGeom>
        </p:spPr>
      </p:pic>
      <p:cxnSp>
        <p:nvCxnSpPr>
          <p:cNvPr id="68" name="Connecteur droit avec flèche 67"/>
          <p:cNvCxnSpPr/>
          <p:nvPr/>
        </p:nvCxnSpPr>
        <p:spPr>
          <a:xfrm>
            <a:off x="6790857" y="3844435"/>
            <a:ext cx="1964718" cy="4837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6998667" y="3740386"/>
            <a:ext cx="1756908" cy="3877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cxnSpLocks/>
          </p:cNvCxnSpPr>
          <p:nvPr/>
        </p:nvCxnSpPr>
        <p:spPr>
          <a:xfrm>
            <a:off x="9814553" y="4669054"/>
            <a:ext cx="595540" cy="85798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" name="Picture 3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34431" r="43544" b="27257"/>
          <a:stretch>
            <a:fillRect/>
          </a:stretch>
        </p:blipFill>
        <p:spPr bwMode="auto">
          <a:xfrm>
            <a:off x="4562843" y="6007822"/>
            <a:ext cx="745225" cy="49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Imag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68" y="5756833"/>
            <a:ext cx="1109241" cy="10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ea38cd2f-2530-4781-aedb-4a60ee1276c7@capd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29" y="5884336"/>
            <a:ext cx="608393" cy="60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N:\VQ Sections\VQ section AVAFL agneau\VQ AVAFL agneau Communication\VQ AVAFL agneau Com Logos et chartes graphiques\changement logo section agneau\Logo section agneau 2\Quadrichromie\Section agneau 2 Quadr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07" y="5693068"/>
            <a:ext cx="1005322" cy="5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F169EC4-49A7-4CF6-92E1-58207E0275B8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28" y="5228667"/>
            <a:ext cx="869355" cy="857986"/>
          </a:xfrm>
          <a:prstGeom prst="rect">
            <a:avLst/>
          </a:prstGeom>
        </p:spPr>
      </p:pic>
      <p:pic>
        <p:nvPicPr>
          <p:cNvPr id="4" name="Image 3" descr="Une image contenant clipart, logo, conception&#10;&#10;Le contenu généré par l’IA peut être incorrect.">
            <a:extLst>
              <a:ext uri="{FF2B5EF4-FFF2-40B4-BE49-F238E27FC236}">
                <a16:creationId xmlns:a16="http://schemas.microsoft.com/office/drawing/2014/main" id="{6B561F20-471E-FB2C-BA0A-748B170608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58801" y="5844099"/>
            <a:ext cx="772869" cy="7034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84E10B1-881B-CAE5-DBAE-8B8851FFE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966" y="4623538"/>
            <a:ext cx="79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800" b="1" dirty="0">
                <a:solidFill>
                  <a:srgbClr val="28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71C226E-5C82-F889-A15F-F90FE2FE4B85}"/>
              </a:ext>
            </a:extLst>
          </p:cNvPr>
          <p:cNvCxnSpPr>
            <a:cxnSpLocks/>
          </p:cNvCxnSpPr>
          <p:nvPr/>
        </p:nvCxnSpPr>
        <p:spPr>
          <a:xfrm flipH="1">
            <a:off x="4825531" y="4065939"/>
            <a:ext cx="551458" cy="502526"/>
          </a:xfrm>
          <a:prstGeom prst="straightConnector1">
            <a:avLst/>
          </a:prstGeom>
          <a:ln>
            <a:solidFill>
              <a:srgbClr val="288848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Image 17" descr="Une image contenant texte, clipart, Police, Graphique&#10;&#10;Le contenu généré par l’IA peut être incorrect.">
            <a:extLst>
              <a:ext uri="{FF2B5EF4-FFF2-40B4-BE49-F238E27FC236}">
                <a16:creationId xmlns:a16="http://schemas.microsoft.com/office/drawing/2014/main" id="{CF86E28E-5125-DDA0-BC23-317240169E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9" y="5870308"/>
            <a:ext cx="927616" cy="618585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CDAD7589-0A1C-8F25-8DF5-359042EF6B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12670" y="3915682"/>
            <a:ext cx="1001883" cy="100188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9D00B5CE-3906-7DE6-D0E6-FFEF48331324}"/>
              </a:ext>
            </a:extLst>
          </p:cNvPr>
          <p:cNvSpPr txBox="1"/>
          <p:nvPr/>
        </p:nvSpPr>
        <p:spPr>
          <a:xfrm>
            <a:off x="162560" y="652619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</p:spTree>
    <p:extLst>
      <p:ext uri="{BB962C8B-B14F-4D97-AF65-F5344CB8AC3E}">
        <p14:creationId xmlns:p14="http://schemas.microsoft.com/office/powerpoint/2010/main" val="236203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DA966-F78F-5E5C-006A-A3B2583C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>
            <a:extLst>
              <a:ext uri="{FF2B5EF4-FFF2-40B4-BE49-F238E27FC236}">
                <a16:creationId xmlns:a16="http://schemas.microsoft.com/office/drawing/2014/main" id="{C8902488-1E70-FCD6-D46D-B066AF4D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65" y="465772"/>
            <a:ext cx="6538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Rôles à jouer de Vendée Qualité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58F2A8-D2F0-6470-F3DB-7F543FCDC08A}"/>
              </a:ext>
            </a:extLst>
          </p:cNvPr>
          <p:cNvSpPr txBox="1"/>
          <p:nvPr/>
        </p:nvSpPr>
        <p:spPr>
          <a:xfrm>
            <a:off x="1117600" y="2104370"/>
            <a:ext cx="10892726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ym typeface="Wingdings" panose="05000000000000000000" pitchFamily="2" charset="2"/>
              </a:rPr>
              <a:t>Interlocuteur privilégié des opérateurs et lien entre tous les opérateurs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Rôle dans l’accompagnement des opérateurs : autant de CI mais moins de temps sur la gestion des manquements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Rôle dans la rédaction et la mise en œuvre des </a:t>
            </a:r>
            <a:r>
              <a:rPr lang="fr-FR" dirty="0" err="1">
                <a:sym typeface="Wingdings" panose="05000000000000000000" pitchFamily="2" charset="2"/>
              </a:rPr>
              <a:t>cdc</a:t>
            </a:r>
            <a:r>
              <a:rPr lang="fr-FR" dirty="0">
                <a:sym typeface="Wingdings" panose="05000000000000000000" pitchFamily="2" charset="2"/>
              </a:rPr>
              <a:t> (ex </a:t>
            </a:r>
            <a:r>
              <a:rPr lang="fr-FR" dirty="0" err="1">
                <a:sym typeface="Wingdings" panose="05000000000000000000" pitchFamily="2" charset="2"/>
              </a:rPr>
              <a:t>cdc</a:t>
            </a:r>
            <a:r>
              <a:rPr lang="fr-FR" dirty="0">
                <a:sym typeface="Wingdings" panose="05000000000000000000" pitchFamily="2" charset="2"/>
              </a:rPr>
              <a:t> maquereau)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Rôle dans le</a:t>
            </a:r>
            <a:r>
              <a:rPr lang="fr-FR" dirty="0"/>
              <a:t> développement des filières (bœuf, agneau, porc, brioche, …)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/>
              <a:t>Rôle dans la mise en avant des produits et la sensibilisation aux SIQO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dirty="0"/>
              <a:t>Animation produits en points de vente (bœuf, porc, agneau, sardine, brioche, mogette)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dirty="0"/>
              <a:t>Présence sur des évènements grand public (SIA, Vendée Globe, fête de l’agriculture, …)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dirty="0"/>
              <a:t>Intervention dans les écoles avec ateliers ludiques (tests sensoriels brioche)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1596F503-1926-9CB4-1C70-1CB1A9080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64908"/>
            <a:ext cx="9144000" cy="0"/>
          </a:xfrm>
          <a:prstGeom prst="line">
            <a:avLst/>
          </a:prstGeom>
          <a:noFill/>
          <a:ln w="28575">
            <a:gradFill flip="none" rotWithShape="1">
              <a:gsLst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77A90E-03C4-5CC8-B9CB-19BAE95D3302}"/>
              </a:ext>
            </a:extLst>
          </p:cNvPr>
          <p:cNvSpPr txBox="1"/>
          <p:nvPr/>
        </p:nvSpPr>
        <p:spPr>
          <a:xfrm>
            <a:off x="162560" y="643475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</p:spTree>
    <p:extLst>
      <p:ext uri="{BB962C8B-B14F-4D97-AF65-F5344CB8AC3E}">
        <p14:creationId xmlns:p14="http://schemas.microsoft.com/office/powerpoint/2010/main" val="120107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E8882-04DA-235E-828F-72899D25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>
            <a:extLst>
              <a:ext uri="{FF2B5EF4-FFF2-40B4-BE49-F238E27FC236}">
                <a16:creationId xmlns:a16="http://schemas.microsoft.com/office/drawing/2014/main" id="{B23BB824-EF4A-6E2C-6B55-B055EBBC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345" y="465772"/>
            <a:ext cx="65384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rgbClr val="FFFFFF">
                    <a:lumMod val="50000"/>
                  </a:srgbClr>
                </a:solidFill>
              </a:rPr>
              <a:t>Pour un fonctionnement homogène et transversal, cela impose…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40285C-2061-541A-F421-2CD61A49B3A7}"/>
              </a:ext>
            </a:extLst>
          </p:cNvPr>
          <p:cNvSpPr txBox="1"/>
          <p:nvPr/>
        </p:nvSpPr>
        <p:spPr>
          <a:xfrm>
            <a:off x="4331265" y="2274838"/>
            <a:ext cx="22129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POLYVALENCE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ADAPTABILITE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REACTIVITE</a:t>
            </a:r>
          </a:p>
          <a:p>
            <a:endParaRPr lang="fr-FR" b="1" dirty="0">
              <a:sym typeface="Wingdings" panose="05000000000000000000" pitchFamily="2" charset="2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7F712E52-1916-A572-0077-CFFD432D8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3920" y="1662748"/>
            <a:ext cx="9144000" cy="0"/>
          </a:xfrm>
          <a:prstGeom prst="line">
            <a:avLst/>
          </a:prstGeom>
          <a:noFill/>
          <a:ln w="28575">
            <a:gradFill flip="none" rotWithShape="1">
              <a:gsLst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730EB0-F2F1-317F-21DC-0E0C918DF752}"/>
              </a:ext>
            </a:extLst>
          </p:cNvPr>
          <p:cNvSpPr txBox="1"/>
          <p:nvPr/>
        </p:nvSpPr>
        <p:spPr>
          <a:xfrm>
            <a:off x="162560" y="6434750"/>
            <a:ext cx="5776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mars 2025 – Rencontres régionales INAO des ODG Val de Loire</a:t>
            </a:r>
          </a:p>
        </p:txBody>
      </p:sp>
    </p:spTree>
    <p:extLst>
      <p:ext uri="{BB962C8B-B14F-4D97-AF65-F5344CB8AC3E}">
        <p14:creationId xmlns:p14="http://schemas.microsoft.com/office/powerpoint/2010/main" val="150586485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985A548AC52419947E8331C581B97" ma:contentTypeVersion="15" ma:contentTypeDescription="Crée un document." ma:contentTypeScope="" ma:versionID="b2d72dfd47258a60c5ec0781f8deec87">
  <xsd:schema xmlns:xsd="http://www.w3.org/2001/XMLSchema" xmlns:xs="http://www.w3.org/2001/XMLSchema" xmlns:p="http://schemas.microsoft.com/office/2006/metadata/properties" xmlns:ns2="c83a0abf-05b8-4dd0-bd7c-5908f1c8a733" xmlns:ns3="ff4754b2-0e0c-4cf9-a010-867fbe75db44" targetNamespace="http://schemas.microsoft.com/office/2006/metadata/properties" ma:root="true" ma:fieldsID="5a9fc2f4abab66fd10314059070fe2a1" ns2:_="" ns3:_="">
    <xsd:import namespace="c83a0abf-05b8-4dd0-bd7c-5908f1c8a733"/>
    <xsd:import namespace="ff4754b2-0e0c-4cf9-a010-867fbe75db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0abf-05b8-4dd0-bd7c-5908f1c8a7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36ce9e40-bad0-40a6-8e26-03b7d1f419b9}" ma:internalName="TaxCatchAll" ma:showField="CatchAllData" ma:web="c83a0abf-05b8-4dd0-bd7c-5908f1c8a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54b2-0e0c-4cf9-a010-867fbe75d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7d1ce25b-782e-4eed-8d65-e20b8996e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3a0abf-05b8-4dd0-bd7c-5908f1c8a733">RFD4MYTDKDK3-168987303-559789</_dlc_DocId>
    <TaxCatchAll xmlns="c83a0abf-05b8-4dd0-bd7c-5908f1c8a733" xsi:nil="true"/>
    <lcf76f155ced4ddcb4097134ff3c332f xmlns="ff4754b2-0e0c-4cf9-a010-867fbe75db44">
      <Terms xmlns="http://schemas.microsoft.com/office/infopath/2007/PartnerControls"/>
    </lcf76f155ced4ddcb4097134ff3c332f>
    <_dlc_DocIdUrl xmlns="c83a0abf-05b8-4dd0-bd7c-5908f1c8a733">
      <Url>https://vendeequalite85.sharepoint.com/sites/DONNEES/_layouts/15/DocIdRedir.aspx?ID=RFD4MYTDKDK3-168987303-559789</Url>
      <Description>RFD4MYTDKDK3-168987303-559789</Description>
    </_dlc_DocIdUrl>
  </documentManagement>
</p:properties>
</file>

<file path=customXml/itemProps1.xml><?xml version="1.0" encoding="utf-8"?>
<ds:datastoreItem xmlns:ds="http://schemas.openxmlformats.org/officeDocument/2006/customXml" ds:itemID="{61840911-CB75-4DCB-A13A-D3B5F53CD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a0abf-05b8-4dd0-bd7c-5908f1c8a733"/>
    <ds:schemaRef ds:uri="ff4754b2-0e0c-4cf9-a010-867fbe75d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B90748-0FBA-4C89-B60A-4130DE4E151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EDD0595-533F-4298-85A0-F3BBA59899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58AE9C-3171-43AA-8BD7-A3FDDBC0AF93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f4754b2-0e0c-4cf9-a010-867fbe75db44"/>
    <ds:schemaRef ds:uri="c83a0abf-05b8-4dd0-bd7c-5908f1c8a73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463</Words>
  <Application>Microsoft Office PowerPoint</Application>
  <PresentationFormat>Grand écran</PresentationFormat>
  <Paragraphs>97</Paragraphs>
  <Slides>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Aptos</vt:lpstr>
      <vt:lpstr>Times New Roman</vt:lpstr>
      <vt:lpstr>Wingdings</vt:lpstr>
      <vt:lpstr>Modèle par défaut</vt:lpstr>
      <vt:lpstr>1_Modèle par défaut</vt:lpstr>
      <vt:lpstr>2_Modèle par défaut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Ophélie Ragot</dc:creator>
  <cp:lastModifiedBy>Ophélie Ragot</cp:lastModifiedBy>
  <cp:revision>1</cp:revision>
  <cp:lastPrinted>2025-03-18T10:00:56Z</cp:lastPrinted>
  <dcterms:created xsi:type="dcterms:W3CDTF">2025-03-17T07:40:16Z</dcterms:created>
  <dcterms:modified xsi:type="dcterms:W3CDTF">2025-03-20T05:26:13Z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0x010100C43985A548AC52419947E8331C581B97</vt:lpwstr>
  </property>
  <property fmtid="{D5CDD505-2E9C-101B-9397-08002B2CF9AE}" pid="3" name="_dlc_DocIdItemGuid">
    <vt:lpwstr>15a98ef6-4d7c-43c2-9fe5-204b585bec72</vt:lpwstr>
  </property>
  <property fmtid="{D5CDD505-2E9C-101B-9397-08002B2CF9AE}" pid="4" name="MediaServiceImageTags">
    <vt:lpwstr/>
  </property>
</Properties>
</file>