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50" r:id="rId2"/>
  </p:sldMasterIdLst>
  <p:notesMasterIdLst>
    <p:notesMasterId r:id="rId12"/>
  </p:notesMasterIdLst>
  <p:handoutMasterIdLst>
    <p:handoutMasterId r:id="rId13"/>
  </p:handoutMasterIdLst>
  <p:sldIdLst>
    <p:sldId id="465" r:id="rId3"/>
    <p:sldId id="478" r:id="rId4"/>
    <p:sldId id="485" r:id="rId5"/>
    <p:sldId id="482" r:id="rId6"/>
    <p:sldId id="483" r:id="rId7"/>
    <p:sldId id="479" r:id="rId8"/>
    <p:sldId id="480" r:id="rId9"/>
    <p:sldId id="481" r:id="rId10"/>
    <p:sldId id="486" r:id="rId11"/>
  </p:sldIdLst>
  <p:sldSz cx="13004800" cy="7315200"/>
  <p:notesSz cx="6797675" cy="9926638"/>
  <p:defaultTextStyle>
    <a:defPPr>
      <a:defRPr lang="fr-FR"/>
    </a:defPPr>
    <a:lvl1pPr marL="0" algn="l" defTabSz="9141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5" algn="l" defTabSz="9141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9" algn="l" defTabSz="9141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2" algn="l" defTabSz="9141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7" algn="l" defTabSz="9141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73" algn="l" defTabSz="9141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7" algn="l" defTabSz="9141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81" algn="l" defTabSz="9141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6" algn="l" defTabSz="9141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2E52"/>
    <a:srgbClr val="162C50"/>
    <a:srgbClr val="FAF400"/>
    <a:srgbClr val="E6E100"/>
    <a:srgbClr val="DBD600"/>
    <a:srgbClr val="99CC00"/>
    <a:srgbClr val="00CC00"/>
    <a:srgbClr val="FFFFFF"/>
    <a:srgbClr val="376092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3" autoAdjust="0"/>
    <p:restoredTop sz="97246" autoAdjust="0"/>
  </p:normalViewPr>
  <p:slideViewPr>
    <p:cSldViewPr>
      <p:cViewPr varScale="1">
        <p:scale>
          <a:sx n="77" d="100"/>
          <a:sy n="77" d="100"/>
        </p:scale>
        <p:origin x="222" y="114"/>
      </p:cViewPr>
      <p:guideLst>
        <p:guide orient="horz" pos="28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29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53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96C07-BB3D-48E5-8C6D-BC156A11D2A8}" type="datetimeFigureOut">
              <a:rPr lang="fr-FR" smtClean="0"/>
              <a:pPr/>
              <a:t>24/03/2025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86BB1-A11E-424E-B4EA-1C0A7443D7B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9354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217" cy="4976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246" y="2"/>
            <a:ext cx="2946323" cy="4976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9DAB6-CC0E-CD41-A43B-83286D3B67DF}" type="datetimeFigureOut">
              <a:rPr lang="fr-FR" smtClean="0"/>
              <a:pPr/>
              <a:t>24/03/2025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39838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326" y="4778058"/>
            <a:ext cx="5439025" cy="39077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015"/>
            <a:ext cx="2945217" cy="4976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246" y="9429015"/>
            <a:ext cx="2946323" cy="4976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0887A-C1DE-804C-9CDF-A66D3A90B19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2272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57055" algn="l" defTabSz="91410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914109" algn="l" defTabSz="91410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371162" algn="l" defTabSz="91410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828217" algn="l" defTabSz="91410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5273" algn="l" defTabSz="91410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742327" algn="l" defTabSz="91410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199381" algn="l" defTabSz="91410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656436" algn="l" defTabSz="91410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0887A-C1DE-804C-9CDF-A66D3A90B19B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319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6" y="0"/>
            <a:ext cx="13004800" cy="7315200"/>
          </a:xfrm>
          <a:custGeom>
            <a:avLst/>
            <a:gdLst/>
            <a:ahLst/>
            <a:cxnLst/>
            <a:rect l="l" t="t" r="r" b="b"/>
            <a:pathLst>
              <a:path w="9753600" h="7315200">
                <a:moveTo>
                  <a:pt x="0" y="0"/>
                </a:moveTo>
                <a:lnTo>
                  <a:pt x="9753572" y="0"/>
                </a:lnTo>
                <a:lnTo>
                  <a:pt x="9753572" y="7315199"/>
                </a:lnTo>
                <a:lnTo>
                  <a:pt x="0" y="7315199"/>
                </a:lnTo>
                <a:lnTo>
                  <a:pt x="0" y="0"/>
                </a:lnTo>
                <a:close/>
              </a:path>
            </a:pathLst>
          </a:custGeom>
          <a:solidFill>
            <a:srgbClr val="172E52"/>
          </a:solidFill>
        </p:spPr>
        <p:txBody>
          <a:bodyPr wrap="square" lIns="0" tIns="0" rIns="0" bIns="0" rtlCol="0"/>
          <a:lstStyle/>
          <a:p>
            <a:endParaRPr sz="2600" dirty="0"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30578" y="2098784"/>
            <a:ext cx="11143659" cy="13131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720" y="4096520"/>
            <a:ext cx="9103360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50240" y="1637454"/>
            <a:ext cx="5746045" cy="682414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87647" indent="0">
              <a:buNone/>
              <a:defRPr sz="2100" b="1"/>
            </a:lvl2pPr>
            <a:lvl3pPr marL="975295" indent="0">
              <a:buNone/>
              <a:defRPr sz="1800" b="1"/>
            </a:lvl3pPr>
            <a:lvl4pPr marL="1462942" indent="0">
              <a:buNone/>
              <a:defRPr sz="1700" b="1"/>
            </a:lvl4pPr>
            <a:lvl5pPr marL="1950590" indent="0">
              <a:buNone/>
              <a:defRPr sz="1700" b="1"/>
            </a:lvl5pPr>
            <a:lvl6pPr marL="2438237" indent="0">
              <a:buNone/>
              <a:defRPr sz="1700" b="1"/>
            </a:lvl6pPr>
            <a:lvl7pPr marL="2925885" indent="0">
              <a:buNone/>
              <a:defRPr sz="1700" b="1"/>
            </a:lvl7pPr>
            <a:lvl8pPr marL="3413532" indent="0">
              <a:buNone/>
              <a:defRPr sz="1700" b="1"/>
            </a:lvl8pPr>
            <a:lvl9pPr marL="3901180" indent="0">
              <a:buNone/>
              <a:defRPr sz="17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50240" y="2319866"/>
            <a:ext cx="5746045" cy="4214707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606271" y="1637454"/>
            <a:ext cx="5748302" cy="682414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87647" indent="0">
              <a:buNone/>
              <a:defRPr sz="2100" b="1"/>
            </a:lvl2pPr>
            <a:lvl3pPr marL="975295" indent="0">
              <a:buNone/>
              <a:defRPr sz="1800" b="1"/>
            </a:lvl3pPr>
            <a:lvl4pPr marL="1462942" indent="0">
              <a:buNone/>
              <a:defRPr sz="1700" b="1"/>
            </a:lvl4pPr>
            <a:lvl5pPr marL="1950590" indent="0">
              <a:buNone/>
              <a:defRPr sz="1700" b="1"/>
            </a:lvl5pPr>
            <a:lvl6pPr marL="2438237" indent="0">
              <a:buNone/>
              <a:defRPr sz="1700" b="1"/>
            </a:lvl6pPr>
            <a:lvl7pPr marL="2925885" indent="0">
              <a:buNone/>
              <a:defRPr sz="1700" b="1"/>
            </a:lvl7pPr>
            <a:lvl8pPr marL="3413532" indent="0">
              <a:buNone/>
              <a:defRPr sz="1700" b="1"/>
            </a:lvl8pPr>
            <a:lvl9pPr marL="3901180" indent="0">
              <a:buNone/>
              <a:defRPr sz="17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06271" y="2319866"/>
            <a:ext cx="5748302" cy="4214707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2001-448C-429D-88AF-02D6F06C7D4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24/03/2025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1A027-F172-44AD-A90B-40533B9845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78539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2001-448C-429D-88AF-02D6F06C7D4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24/03/2025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1A027-F172-44AD-A90B-40533B9845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89499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2001-448C-429D-88AF-02D6F06C7D4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24/03/2025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1A027-F172-44AD-A90B-40533B9845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77388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0253" y="291252"/>
            <a:ext cx="4278490" cy="123952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4516" y="291262"/>
            <a:ext cx="7270044" cy="6243321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6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50253" y="1530778"/>
            <a:ext cx="4278490" cy="5003800"/>
          </a:xfrm>
        </p:spPr>
        <p:txBody>
          <a:bodyPr/>
          <a:lstStyle>
            <a:lvl1pPr marL="0" indent="0">
              <a:buNone/>
              <a:defRPr sz="1600"/>
            </a:lvl1pPr>
            <a:lvl2pPr marL="487647" indent="0">
              <a:buNone/>
              <a:defRPr sz="1300"/>
            </a:lvl2pPr>
            <a:lvl3pPr marL="975295" indent="0">
              <a:buNone/>
              <a:defRPr sz="1100"/>
            </a:lvl3pPr>
            <a:lvl4pPr marL="1462942" indent="0">
              <a:buNone/>
              <a:defRPr sz="1000"/>
            </a:lvl4pPr>
            <a:lvl5pPr marL="1950590" indent="0">
              <a:buNone/>
              <a:defRPr sz="1000"/>
            </a:lvl5pPr>
            <a:lvl6pPr marL="2438237" indent="0">
              <a:buNone/>
              <a:defRPr sz="1000"/>
            </a:lvl6pPr>
            <a:lvl7pPr marL="2925885" indent="0">
              <a:buNone/>
              <a:defRPr sz="1000"/>
            </a:lvl7pPr>
            <a:lvl8pPr marL="3413532" indent="0">
              <a:buNone/>
              <a:defRPr sz="1000"/>
            </a:lvl8pPr>
            <a:lvl9pPr marL="390118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2001-448C-429D-88AF-02D6F06C7D4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24/03/2025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1A027-F172-44AD-A90B-40533B9845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629672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49032" y="5120643"/>
            <a:ext cx="7802880" cy="60452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549032" y="653626"/>
            <a:ext cx="7802880" cy="4389120"/>
          </a:xfrm>
        </p:spPr>
        <p:txBody>
          <a:bodyPr/>
          <a:lstStyle>
            <a:lvl1pPr marL="0" indent="0">
              <a:buNone/>
              <a:defRPr sz="3400"/>
            </a:lvl1pPr>
            <a:lvl2pPr marL="487647" indent="0">
              <a:buNone/>
              <a:defRPr sz="3000"/>
            </a:lvl2pPr>
            <a:lvl3pPr marL="975295" indent="0">
              <a:buNone/>
              <a:defRPr sz="2600"/>
            </a:lvl3pPr>
            <a:lvl4pPr marL="1462942" indent="0">
              <a:buNone/>
              <a:defRPr sz="2100"/>
            </a:lvl4pPr>
            <a:lvl5pPr marL="1950590" indent="0">
              <a:buNone/>
              <a:defRPr sz="2100"/>
            </a:lvl5pPr>
            <a:lvl6pPr marL="2438237" indent="0">
              <a:buNone/>
              <a:defRPr sz="2100"/>
            </a:lvl6pPr>
            <a:lvl7pPr marL="2925885" indent="0">
              <a:buNone/>
              <a:defRPr sz="2100"/>
            </a:lvl7pPr>
            <a:lvl8pPr marL="3413532" indent="0">
              <a:buNone/>
              <a:defRPr sz="2100"/>
            </a:lvl8pPr>
            <a:lvl9pPr marL="3901180" indent="0">
              <a:buNone/>
              <a:defRPr sz="21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549032" y="5725166"/>
            <a:ext cx="7802880" cy="858520"/>
          </a:xfrm>
        </p:spPr>
        <p:txBody>
          <a:bodyPr/>
          <a:lstStyle>
            <a:lvl1pPr marL="0" indent="0">
              <a:buNone/>
              <a:defRPr sz="1600"/>
            </a:lvl1pPr>
            <a:lvl2pPr marL="487647" indent="0">
              <a:buNone/>
              <a:defRPr sz="1300"/>
            </a:lvl2pPr>
            <a:lvl3pPr marL="975295" indent="0">
              <a:buNone/>
              <a:defRPr sz="1100"/>
            </a:lvl3pPr>
            <a:lvl4pPr marL="1462942" indent="0">
              <a:buNone/>
              <a:defRPr sz="1000"/>
            </a:lvl4pPr>
            <a:lvl5pPr marL="1950590" indent="0">
              <a:buNone/>
              <a:defRPr sz="1000"/>
            </a:lvl5pPr>
            <a:lvl6pPr marL="2438237" indent="0">
              <a:buNone/>
              <a:defRPr sz="1000"/>
            </a:lvl6pPr>
            <a:lvl7pPr marL="2925885" indent="0">
              <a:buNone/>
              <a:defRPr sz="1000"/>
            </a:lvl7pPr>
            <a:lvl8pPr marL="3413532" indent="0">
              <a:buNone/>
              <a:defRPr sz="1000"/>
            </a:lvl8pPr>
            <a:lvl9pPr marL="390118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2001-448C-429D-88AF-02D6F06C7D4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24/03/2025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1A027-F172-44AD-A90B-40533B9845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07437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2001-448C-429D-88AF-02D6F06C7D4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24/03/2025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1A027-F172-44AD-A90B-40533B9845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081969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428480" y="292949"/>
            <a:ext cx="2926080" cy="6241627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50240" y="292949"/>
            <a:ext cx="8561493" cy="624162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2001-448C-429D-88AF-02D6F06C7D4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24/03/2025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1A027-F172-44AD-A90B-40533B9845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36424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11563" y="471029"/>
            <a:ext cx="1581676" cy="861774"/>
          </a:xfrm>
        </p:spPr>
        <p:txBody>
          <a:bodyPr lIns="0" tIns="0" rIns="0" bIns="0"/>
          <a:lstStyle>
            <a:lvl1pPr>
              <a:defRPr sz="5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50168" y="1795245"/>
            <a:ext cx="9504464" cy="1313116"/>
          </a:xfrm>
        </p:spPr>
        <p:txBody>
          <a:bodyPr lIns="0" tIns="0" rIns="0" bIns="0"/>
          <a:lstStyle>
            <a:lvl1pPr>
              <a:defRPr sz="8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11563" y="471029"/>
            <a:ext cx="1581676" cy="861774"/>
          </a:xfrm>
        </p:spPr>
        <p:txBody>
          <a:bodyPr lIns="0" tIns="0" rIns="0" bIns="0"/>
          <a:lstStyle>
            <a:lvl1pPr>
              <a:defRPr sz="5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0240" y="1682504"/>
            <a:ext cx="5657088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697472" y="1682504"/>
            <a:ext cx="5657088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6" y="0"/>
            <a:ext cx="13004800" cy="7315200"/>
          </a:xfrm>
          <a:custGeom>
            <a:avLst/>
            <a:gdLst/>
            <a:ahLst/>
            <a:cxnLst/>
            <a:rect l="l" t="t" r="r" b="b"/>
            <a:pathLst>
              <a:path w="9753600" h="7315200">
                <a:moveTo>
                  <a:pt x="0" y="0"/>
                </a:moveTo>
                <a:lnTo>
                  <a:pt x="9753572" y="0"/>
                </a:lnTo>
                <a:lnTo>
                  <a:pt x="9753572" y="7315199"/>
                </a:lnTo>
                <a:lnTo>
                  <a:pt x="0" y="7315199"/>
                </a:lnTo>
                <a:lnTo>
                  <a:pt x="0" y="0"/>
                </a:lnTo>
                <a:close/>
              </a:path>
            </a:pathLst>
          </a:custGeom>
          <a:solidFill>
            <a:srgbClr val="172E52"/>
          </a:solidFill>
        </p:spPr>
        <p:txBody>
          <a:bodyPr wrap="square" lIns="0" tIns="0" rIns="0" bIns="0" rtlCol="0"/>
          <a:lstStyle/>
          <a:p>
            <a:endParaRPr sz="2600" dirty="0"/>
          </a:p>
        </p:txBody>
      </p:sp>
      <p:sp>
        <p:nvSpPr>
          <p:cNvPr id="17" name="bk object 17"/>
          <p:cNvSpPr/>
          <p:nvPr/>
        </p:nvSpPr>
        <p:spPr>
          <a:xfrm>
            <a:off x="12230770" y="6847308"/>
            <a:ext cx="520700" cy="219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600"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11563" y="471029"/>
            <a:ext cx="1581676" cy="861774"/>
          </a:xfrm>
        </p:spPr>
        <p:txBody>
          <a:bodyPr lIns="0" tIns="0" rIns="0" bIns="0"/>
          <a:lstStyle>
            <a:lvl1pPr>
              <a:defRPr sz="5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75360" y="2272462"/>
            <a:ext cx="11054080" cy="1568027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50720" y="4145280"/>
            <a:ext cx="910336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7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75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62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50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3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25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13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01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2001-448C-429D-88AF-02D6F06C7D4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24/03/2025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1A027-F172-44AD-A90B-40533B9845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82968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2001-448C-429D-88AF-02D6F06C7D4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24/03/2025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1A027-F172-44AD-A90B-40533B9845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86907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27290" y="4700695"/>
            <a:ext cx="11054080" cy="1452880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27290" y="3100494"/>
            <a:ext cx="11054080" cy="1600199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764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7529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629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9505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43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9258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413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9011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2001-448C-429D-88AF-02D6F06C7D4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24/03/2025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1A027-F172-44AD-A90B-40533B9845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31043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50240" y="1706881"/>
            <a:ext cx="5743787" cy="482769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10773" y="1706881"/>
            <a:ext cx="5743787" cy="482769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02001-448C-429D-88AF-02D6F06C7D4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24/03/2025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1A027-F172-44AD-A90B-40533B9845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88366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11563" y="471035"/>
            <a:ext cx="1581676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50168" y="1795249"/>
            <a:ext cx="9504464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21632" y="6803144"/>
            <a:ext cx="4161536" cy="28452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0240" y="6803144"/>
            <a:ext cx="2991104" cy="28452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363456" y="6803144"/>
            <a:ext cx="2991104" cy="28452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09390">
        <a:defRPr>
          <a:latin typeface="+mn-lt"/>
          <a:ea typeface="+mn-ea"/>
          <a:cs typeface="+mn-cs"/>
        </a:defRPr>
      </a:lvl2pPr>
      <a:lvl3pPr marL="1218781">
        <a:defRPr>
          <a:latin typeface="+mn-lt"/>
          <a:ea typeface="+mn-ea"/>
          <a:cs typeface="+mn-cs"/>
        </a:defRPr>
      </a:lvl3pPr>
      <a:lvl4pPr marL="1828171">
        <a:defRPr>
          <a:latin typeface="+mn-lt"/>
          <a:ea typeface="+mn-ea"/>
          <a:cs typeface="+mn-cs"/>
        </a:defRPr>
      </a:lvl4pPr>
      <a:lvl5pPr marL="2437563">
        <a:defRPr>
          <a:latin typeface="+mn-lt"/>
          <a:ea typeface="+mn-ea"/>
          <a:cs typeface="+mn-cs"/>
        </a:defRPr>
      </a:lvl5pPr>
      <a:lvl6pPr marL="3046953">
        <a:defRPr>
          <a:latin typeface="+mn-lt"/>
          <a:ea typeface="+mn-ea"/>
          <a:cs typeface="+mn-cs"/>
        </a:defRPr>
      </a:lvl6pPr>
      <a:lvl7pPr marL="3656345">
        <a:defRPr>
          <a:latin typeface="+mn-lt"/>
          <a:ea typeface="+mn-ea"/>
          <a:cs typeface="+mn-cs"/>
        </a:defRPr>
      </a:lvl7pPr>
      <a:lvl8pPr marL="4265731">
        <a:defRPr>
          <a:latin typeface="+mn-lt"/>
          <a:ea typeface="+mn-ea"/>
          <a:cs typeface="+mn-cs"/>
        </a:defRPr>
      </a:lvl8pPr>
      <a:lvl9pPr marL="487512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09390">
        <a:defRPr>
          <a:latin typeface="+mn-lt"/>
          <a:ea typeface="+mn-ea"/>
          <a:cs typeface="+mn-cs"/>
        </a:defRPr>
      </a:lvl2pPr>
      <a:lvl3pPr marL="1218781">
        <a:defRPr>
          <a:latin typeface="+mn-lt"/>
          <a:ea typeface="+mn-ea"/>
          <a:cs typeface="+mn-cs"/>
        </a:defRPr>
      </a:lvl3pPr>
      <a:lvl4pPr marL="1828171">
        <a:defRPr>
          <a:latin typeface="+mn-lt"/>
          <a:ea typeface="+mn-ea"/>
          <a:cs typeface="+mn-cs"/>
        </a:defRPr>
      </a:lvl4pPr>
      <a:lvl5pPr marL="2437563">
        <a:defRPr>
          <a:latin typeface="+mn-lt"/>
          <a:ea typeface="+mn-ea"/>
          <a:cs typeface="+mn-cs"/>
        </a:defRPr>
      </a:lvl5pPr>
      <a:lvl6pPr marL="3046953">
        <a:defRPr>
          <a:latin typeface="+mn-lt"/>
          <a:ea typeface="+mn-ea"/>
          <a:cs typeface="+mn-cs"/>
        </a:defRPr>
      </a:lvl6pPr>
      <a:lvl7pPr marL="3656345">
        <a:defRPr>
          <a:latin typeface="+mn-lt"/>
          <a:ea typeface="+mn-ea"/>
          <a:cs typeface="+mn-cs"/>
        </a:defRPr>
      </a:lvl7pPr>
      <a:lvl8pPr marL="4265731">
        <a:defRPr>
          <a:latin typeface="+mn-lt"/>
          <a:ea typeface="+mn-ea"/>
          <a:cs typeface="+mn-cs"/>
        </a:defRPr>
      </a:lvl8pPr>
      <a:lvl9pPr marL="4875124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t 7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3549761007"/>
              </p:ext>
            </p:extLst>
          </p:nvPr>
        </p:nvGraphicFramePr>
        <p:xfrm>
          <a:off x="2259" y="2259"/>
          <a:ext cx="2258" cy="2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3" name="Diapositive think-cell" r:id="rId16" imgW="360" imgH="360" progId="">
                  <p:embed/>
                </p:oleObj>
              </mc:Choice>
              <mc:Fallback>
                <p:oleObj name="Diapositive think-cell" r:id="rId16" imgW="360" imgH="3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9" y="2259"/>
                        <a:ext cx="2258" cy="22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/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225778" cy="2257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1300393"/>
            <a:endParaRPr lang="fr-FR" sz="4700" dirty="0">
              <a:solidFill>
                <a:prstClr val="white"/>
              </a:solidFill>
              <a:sym typeface="Calibri" panose="020F0502020204030204" pitchFamily="34" charset="0"/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50240" y="292948"/>
            <a:ext cx="11704320" cy="1219200"/>
          </a:xfrm>
          <a:prstGeom prst="rect">
            <a:avLst/>
          </a:prstGeom>
        </p:spPr>
        <p:txBody>
          <a:bodyPr vert="horz" lIns="130039" tIns="65020" rIns="130039" bIns="650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50240" y="1706881"/>
            <a:ext cx="11704320" cy="4827694"/>
          </a:xfrm>
          <a:prstGeom prst="rect">
            <a:avLst/>
          </a:prstGeom>
        </p:spPr>
        <p:txBody>
          <a:bodyPr vert="horz" lIns="130039" tIns="65020" rIns="130039" bIns="650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50240" y="6780109"/>
            <a:ext cx="3034453" cy="389467"/>
          </a:xfrm>
          <a:prstGeom prst="rect">
            <a:avLst/>
          </a:prstGeom>
        </p:spPr>
        <p:txBody>
          <a:bodyPr vert="horz" lIns="130039" tIns="65020" rIns="130039" bIns="65020" rtlCol="0" anchor="ctr"/>
          <a:lstStyle>
            <a:lvl1pPr algn="l" defTabSz="1300393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02001-448C-429D-88AF-02D6F06C7D40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24/03/2025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43308" y="6780109"/>
            <a:ext cx="4118187" cy="389467"/>
          </a:xfrm>
          <a:prstGeom prst="rect">
            <a:avLst/>
          </a:prstGeom>
        </p:spPr>
        <p:txBody>
          <a:bodyPr vert="horz" lIns="130039" tIns="65020" rIns="130039" bIns="65020" rtlCol="0" anchor="ctr"/>
          <a:lstStyle>
            <a:lvl1pPr algn="ctr" defTabSz="1300393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320107" y="6780109"/>
            <a:ext cx="3034453" cy="389467"/>
          </a:xfrm>
          <a:prstGeom prst="rect">
            <a:avLst/>
          </a:prstGeom>
        </p:spPr>
        <p:txBody>
          <a:bodyPr vert="horz" lIns="130039" tIns="65020" rIns="130039" bIns="65020" rtlCol="0" anchor="ctr"/>
          <a:lstStyle>
            <a:lvl1pPr algn="r" defTabSz="1300393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1A027-F172-44AD-A90B-40533B9845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660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ransition/>
  <p:txStyles>
    <p:titleStyle>
      <a:lvl1pPr algn="ctr" defTabSz="975295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36" indent="-365736" algn="l" defTabSz="975295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92427" indent="-304780" algn="l" defTabSz="975295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18" indent="-243823" algn="l" defTabSz="975295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06765" indent="-243823" algn="l" defTabSz="975295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94413" indent="-243823" algn="l" defTabSz="975295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2060" indent="-243823" algn="l" defTabSz="975295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69708" indent="-243823" algn="l" defTabSz="975295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7355" indent="-243823" algn="l" defTabSz="975295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45003" indent="-243823" algn="l" defTabSz="975295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752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7647" algn="l" defTabSz="9752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75295" algn="l" defTabSz="9752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62942" algn="l" defTabSz="9752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50590" algn="l" defTabSz="9752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438237" algn="l" defTabSz="9752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25885" algn="l" defTabSz="9752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13532" algn="l" defTabSz="9752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901180" algn="l" defTabSz="9752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39999" y="0"/>
            <a:ext cx="10464801" cy="7315200"/>
          </a:xfrm>
          <a:custGeom>
            <a:avLst/>
            <a:gdLst/>
            <a:ahLst/>
            <a:cxnLst/>
            <a:rect l="l" t="t" r="r" b="b"/>
            <a:pathLst>
              <a:path w="9753600" h="5886450">
                <a:moveTo>
                  <a:pt x="0" y="0"/>
                </a:moveTo>
                <a:lnTo>
                  <a:pt x="9753574" y="0"/>
                </a:lnTo>
                <a:lnTo>
                  <a:pt x="9753574" y="5886449"/>
                </a:lnTo>
                <a:lnTo>
                  <a:pt x="0" y="5886449"/>
                </a:lnTo>
                <a:lnTo>
                  <a:pt x="0" y="0"/>
                </a:lnTo>
                <a:close/>
              </a:path>
            </a:pathLst>
          </a:custGeom>
          <a:solidFill>
            <a:srgbClr val="172E52"/>
          </a:solidFill>
        </p:spPr>
        <p:txBody>
          <a:bodyPr wrap="square" lIns="0" tIns="0" rIns="0" bIns="0" rtlCol="0"/>
          <a:lstStyle/>
          <a:p>
            <a:endParaRPr sz="2600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7BEE295C-1C50-FA47-B396-7AA4A0B604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61" y="6509966"/>
            <a:ext cx="9458940" cy="729035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149600" y="914400"/>
            <a:ext cx="9067800" cy="6013414"/>
          </a:xfrm>
          <a:prstGeom prst="rect">
            <a:avLst/>
          </a:prstGeom>
        </p:spPr>
        <p:txBody>
          <a:bodyPr vert="horz" wrap="square" lIns="0" tIns="16927" rIns="0" bIns="0" rtlCol="0">
            <a:spAutoFit/>
          </a:bodyPr>
          <a:lstStyle/>
          <a:p>
            <a:pPr marR="6773" algn="ctr">
              <a:lnSpc>
                <a:spcPct val="116599"/>
              </a:lnSpc>
              <a:spcBef>
                <a:spcPts val="134"/>
              </a:spcBef>
            </a:pPr>
            <a:r>
              <a:rPr lang="fr-FR" sz="4000" dirty="0" smtClean="0">
                <a:latin typeface="Dolce Vita Heavy A Few Extra Po" panose="02000500000000000000" pitchFamily="2" charset="77"/>
              </a:rPr>
              <a:t>Rencontres Régionales</a:t>
            </a:r>
            <a:r>
              <a:rPr lang="fr-FR" sz="6500" dirty="0" smtClean="0">
                <a:latin typeface="Dolce Vita Heavy A Few Extra Po" panose="02000500000000000000" pitchFamily="2" charset="77"/>
              </a:rPr>
              <a:t/>
            </a:r>
            <a:br>
              <a:rPr lang="fr-FR" sz="6500" dirty="0" smtClean="0">
                <a:latin typeface="Dolce Vita Heavy A Few Extra Po" panose="02000500000000000000" pitchFamily="2" charset="77"/>
              </a:rPr>
            </a:br>
            <a:r>
              <a:rPr lang="fr-FR" sz="6500" dirty="0" smtClean="0">
                <a:latin typeface="Dolce Vita Heavy A Few Extra Po" panose="02000500000000000000" pitchFamily="2" charset="77"/>
              </a:rPr>
              <a:t>ODG</a:t>
            </a:r>
            <a:br>
              <a:rPr lang="fr-FR" sz="6500" dirty="0" smtClean="0">
                <a:latin typeface="Dolce Vita Heavy A Few Extra Po" panose="02000500000000000000" pitchFamily="2" charset="77"/>
              </a:rPr>
            </a:br>
            <a:r>
              <a:rPr lang="fr-FR" sz="5400" dirty="0" smtClean="0">
                <a:latin typeface="Dolce Vita Heavy A Few Extra Po" panose="02000500000000000000" pitchFamily="2" charset="77"/>
              </a:rPr>
              <a:t> INAO VAL DE LOIRE</a:t>
            </a:r>
            <a:br>
              <a:rPr lang="fr-FR" sz="5400" dirty="0" smtClean="0">
                <a:latin typeface="Dolce Vita Heavy A Few Extra Po" panose="02000500000000000000" pitchFamily="2" charset="77"/>
              </a:rPr>
            </a:br>
            <a:r>
              <a:rPr lang="fr-FR" sz="5400" dirty="0" smtClean="0">
                <a:latin typeface="Dolce Vita Heavy A Few Extra Po" panose="02000500000000000000" pitchFamily="2" charset="77"/>
              </a:rPr>
              <a:t>25.03.2025</a:t>
            </a:r>
            <a:br>
              <a:rPr lang="fr-FR" sz="5400" dirty="0" smtClean="0">
                <a:latin typeface="Dolce Vita Heavy A Few Extra Po" panose="02000500000000000000" pitchFamily="2" charset="77"/>
              </a:rPr>
            </a:br>
            <a:r>
              <a:rPr lang="fr-FR" sz="5400" dirty="0" smtClean="0">
                <a:latin typeface="Dolce Vita Heavy A Few Extra Po" panose="02000500000000000000" pitchFamily="2" charset="77"/>
              </a:rPr>
              <a:t/>
            </a:r>
            <a:br>
              <a:rPr lang="fr-FR" sz="5400" dirty="0" smtClean="0">
                <a:latin typeface="Dolce Vita Heavy A Few Extra Po" panose="02000500000000000000" pitchFamily="2" charset="77"/>
              </a:rPr>
            </a:br>
            <a:r>
              <a:rPr lang="fr-FR" sz="1400" dirty="0" smtClean="0">
                <a:latin typeface="Dolce Vita Heavy A Few Extra Po" panose="02000500000000000000" pitchFamily="2" charset="77"/>
              </a:rPr>
              <a:t/>
            </a:r>
            <a:br>
              <a:rPr lang="fr-FR" sz="1400" dirty="0" smtClean="0">
                <a:latin typeface="Dolce Vita Heavy A Few Extra Po" panose="02000500000000000000" pitchFamily="2" charset="77"/>
              </a:rPr>
            </a:br>
            <a:r>
              <a:rPr lang="fr-FR" sz="5400" dirty="0" smtClean="0">
                <a:latin typeface="Dolce Vita Heavy A Few Extra Po" panose="02000500000000000000" pitchFamily="2" charset="77"/>
              </a:rPr>
              <a:t>               </a:t>
            </a:r>
            <a:r>
              <a:rPr lang="fr-FR" sz="1400" b="0" dirty="0" smtClean="0">
                <a:latin typeface="Dolce Vita Heavy A Few Extra Po" panose="02000500000000000000" pitchFamily="2" charset="77"/>
              </a:rPr>
              <a:t>Rémi LECERF / Responsable Agriculture </a:t>
            </a:r>
            <a:r>
              <a:rPr lang="fr-FR" sz="1400" b="0" smtClean="0">
                <a:latin typeface="Dolce Vita Heavy A Few Extra Po" panose="02000500000000000000" pitchFamily="2" charset="77"/>
              </a:rPr>
              <a:t>et Qualité</a:t>
            </a:r>
            <a:endParaRPr sz="1400" b="0" dirty="0">
              <a:latin typeface="Ubuntu" pitchFamily="34" charset="0"/>
            </a:endParaRPr>
          </a:p>
        </p:txBody>
      </p:sp>
      <p:pic>
        <p:nvPicPr>
          <p:cNvPr id="42" name="Picture 4" descr="RÃ©sultat de recherche d'images pour &quot;mieux manger&quot;"/>
          <p:cNvPicPr>
            <a:picLocks noChangeAspect="1" noChangeArrowheads="1"/>
          </p:cNvPicPr>
          <p:nvPr/>
        </p:nvPicPr>
        <p:blipFill rotWithShape="1">
          <a:blip r:embed="rId4" cstate="print"/>
          <a:srcRect r="15647" b="29143"/>
          <a:stretch/>
        </p:blipFill>
        <p:spPr bwMode="auto">
          <a:xfrm rot="16200000">
            <a:off x="-1195357" y="3568660"/>
            <a:ext cx="4953000" cy="2540080"/>
          </a:xfrm>
          <a:prstGeom prst="rect">
            <a:avLst/>
          </a:prstGeom>
          <a:noFill/>
        </p:spPr>
      </p:pic>
      <p:grpSp>
        <p:nvGrpSpPr>
          <p:cNvPr id="43" name="Groupe 42"/>
          <p:cNvGrpSpPr/>
          <p:nvPr/>
        </p:nvGrpSpPr>
        <p:grpSpPr>
          <a:xfrm>
            <a:off x="101599" y="76201"/>
            <a:ext cx="2372025" cy="2057399"/>
            <a:chOff x="2915816" y="113930"/>
            <a:chExt cx="5328592" cy="4804209"/>
          </a:xfrm>
        </p:grpSpPr>
        <p:pic>
          <p:nvPicPr>
            <p:cNvPr id="44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 r="12256"/>
            <a:stretch>
              <a:fillRect/>
            </a:stretch>
          </p:blipFill>
          <p:spPr bwMode="auto">
            <a:xfrm>
              <a:off x="2915816" y="113930"/>
              <a:ext cx="5328592" cy="4804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5" name="Rectangle 44"/>
            <p:cNvSpPr/>
            <p:nvPr/>
          </p:nvSpPr>
          <p:spPr bwMode="gray">
            <a:xfrm>
              <a:off x="4067944" y="3435846"/>
              <a:ext cx="3240360" cy="43204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miter lim="800000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1400" dirty="0" smtClean="0">
                  <a:solidFill>
                    <a:srgbClr val="005392"/>
                  </a:solidFill>
                  <a:latin typeface="After Night" pitchFamily="2" charset="0"/>
                </a:rPr>
                <a:t>Les marques de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1563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2400" y="99200"/>
            <a:ext cx="12800000" cy="7116800"/>
          </a:xfrm>
          <a:prstGeom prst="rect">
            <a:avLst/>
          </a:prstGeom>
          <a:noFill/>
          <a:ln w="57150">
            <a:solidFill>
              <a:srgbClr val="1633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32" tIns="65017" rIns="130032" bIns="65017" rtlCol="0" anchor="ctr"/>
          <a:lstStyle/>
          <a:p>
            <a:pPr algn="ctr" defTabSz="1300326"/>
            <a:r>
              <a:rPr lang="fr-FR" dirty="0" smtClean="0">
                <a:solidFill>
                  <a:prstClr val="white"/>
                </a:solidFill>
              </a:rPr>
              <a:t>s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6400" y="168320"/>
            <a:ext cx="12672000" cy="6988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32" tIns="65017" rIns="130032" bIns="65017" rtlCol="0" anchor="ctr"/>
          <a:lstStyle/>
          <a:p>
            <a:pPr algn="ctr" defTabSz="1300326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26629" name="AutoShape 5" descr="Résultat de recherche d'images pour &quot;carrefour baby logo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34" name="AutoShape 10" descr="Résultat de recherche d'images pour &quot;hipp carottes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37" name="AutoShape 13" descr="Résultat de recherche d'images pour &quot;babybio carotte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40" name="AutoShape 16" descr="Résultat de recherche d'images pour &quot;les petites recoltes bledina carotte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42" name="AutoShape 18" descr="Résultat de recherche d'images pour &quot;les petites recoltes bledina carotte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601" y="685800"/>
            <a:ext cx="11922300" cy="59436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2400" y="99200"/>
            <a:ext cx="12800000" cy="7116800"/>
          </a:xfrm>
          <a:prstGeom prst="rect">
            <a:avLst/>
          </a:prstGeom>
          <a:noFill/>
          <a:ln w="57150">
            <a:solidFill>
              <a:srgbClr val="1633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32" tIns="65017" rIns="130032" bIns="65017" rtlCol="0" anchor="ctr"/>
          <a:lstStyle/>
          <a:p>
            <a:pPr algn="ctr" defTabSz="1300326"/>
            <a:r>
              <a:rPr lang="fr-FR" dirty="0" smtClean="0">
                <a:solidFill>
                  <a:prstClr val="white"/>
                </a:solidFill>
              </a:rPr>
              <a:t>s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6400" y="168320"/>
            <a:ext cx="12672000" cy="6988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32" tIns="65017" rIns="130032" bIns="65017" rtlCol="0" anchor="ctr"/>
          <a:lstStyle/>
          <a:p>
            <a:pPr algn="ctr" defTabSz="1300326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26629" name="AutoShape 5" descr="Résultat de recherche d'images pour &quot;carrefour baby logo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34" name="AutoShape 10" descr="Résultat de recherche d'images pour &quot;hipp carottes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37" name="AutoShape 13" descr="Résultat de recherche d'images pour &quot;babybio carotte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40" name="AutoShape 16" descr="Résultat de recherche d'images pour &quot;les petites recoltes bledina carotte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42" name="AutoShape 18" descr="Résultat de recherche d'images pour &quot;les petites recoltes bledina carotte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200" y="406089"/>
            <a:ext cx="12232516" cy="6301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0318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2400" y="99200"/>
            <a:ext cx="12800000" cy="7116800"/>
          </a:xfrm>
          <a:prstGeom prst="rect">
            <a:avLst/>
          </a:prstGeom>
          <a:noFill/>
          <a:ln w="57150">
            <a:solidFill>
              <a:srgbClr val="1633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32" tIns="65017" rIns="130032" bIns="65017" rtlCol="0" anchor="ctr"/>
          <a:lstStyle/>
          <a:p>
            <a:pPr algn="ctr" defTabSz="1300326"/>
            <a:r>
              <a:rPr lang="fr-FR" dirty="0" smtClean="0">
                <a:solidFill>
                  <a:prstClr val="white"/>
                </a:solidFill>
              </a:rPr>
              <a:t>s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6400" y="168320"/>
            <a:ext cx="12672000" cy="6988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32" tIns="65017" rIns="130032" bIns="65017" rtlCol="0" anchor="ctr"/>
          <a:lstStyle/>
          <a:p>
            <a:pPr algn="ctr" defTabSz="1300326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26629" name="AutoShape 5" descr="Résultat de recherche d'images pour &quot;carrefour baby logo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34" name="AutoShape 10" descr="Résultat de recherche d'images pour &quot;hipp carottes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37" name="AutoShape 13" descr="Résultat de recherche d'images pour &quot;babybio carotte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40" name="AutoShape 16" descr="Résultat de recherche d'images pour &quot;les petites recoltes bledina carotte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42" name="AutoShape 18" descr="Résultat de recherche d'images pour &quot;les petites recoltes bledina carotte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457200"/>
            <a:ext cx="11653424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866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2400" y="99200"/>
            <a:ext cx="12800000" cy="7116800"/>
          </a:xfrm>
          <a:prstGeom prst="rect">
            <a:avLst/>
          </a:prstGeom>
          <a:noFill/>
          <a:ln w="57150">
            <a:solidFill>
              <a:srgbClr val="1633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32" tIns="65017" rIns="130032" bIns="65017" rtlCol="0" anchor="ctr"/>
          <a:lstStyle/>
          <a:p>
            <a:pPr algn="ctr" defTabSz="1300326"/>
            <a:r>
              <a:rPr lang="fr-FR" dirty="0" smtClean="0">
                <a:solidFill>
                  <a:prstClr val="white"/>
                </a:solidFill>
              </a:rPr>
              <a:t>s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6400" y="168320"/>
            <a:ext cx="12672000" cy="6988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32" tIns="65017" rIns="130032" bIns="65017" rtlCol="0" anchor="ctr"/>
          <a:lstStyle/>
          <a:p>
            <a:pPr algn="ctr" defTabSz="1300326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26629" name="AutoShape 5" descr="Résultat de recherche d'images pour &quot;carrefour baby logo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34" name="AutoShape 10" descr="Résultat de recherche d'images pour &quot;hipp carottes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37" name="AutoShape 13" descr="Résultat de recherche d'images pour &quot;babybio carotte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40" name="AutoShape 16" descr="Résultat de recherche d'images pour &quot;les petites recoltes bledina carotte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42" name="AutoShape 18" descr="Résultat de recherche d'images pour &quot;les petites recoltes bledina carotte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376" y="404001"/>
            <a:ext cx="11546089" cy="6525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264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2400" y="99200"/>
            <a:ext cx="12800000" cy="7116800"/>
          </a:xfrm>
          <a:prstGeom prst="rect">
            <a:avLst/>
          </a:prstGeom>
          <a:noFill/>
          <a:ln w="57150">
            <a:solidFill>
              <a:srgbClr val="1633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32" tIns="65017" rIns="130032" bIns="65017" rtlCol="0" anchor="ctr"/>
          <a:lstStyle/>
          <a:p>
            <a:pPr algn="ctr" defTabSz="1300326"/>
            <a:r>
              <a:rPr lang="fr-FR" dirty="0" smtClean="0">
                <a:solidFill>
                  <a:prstClr val="white"/>
                </a:solidFill>
              </a:rPr>
              <a:t>s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6400" y="168320"/>
            <a:ext cx="12672000" cy="6988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32" tIns="65017" rIns="130032" bIns="65017" rtlCol="0" anchor="ctr"/>
          <a:lstStyle/>
          <a:p>
            <a:pPr algn="ctr" defTabSz="1300326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26629" name="AutoShape 5" descr="Résultat de recherche d'images pour &quot;carrefour baby logo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34" name="AutoShape 10" descr="Résultat de recherche d'images pour &quot;hipp carottes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37" name="AutoShape 13" descr="Résultat de recherche d'images pour &quot;babybio carotte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40" name="AutoShape 16" descr="Résultat de recherche d'images pour &quot;les petites recoltes bledina carotte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42" name="AutoShape 18" descr="Résultat de recherche d'images pour &quot;les petites recoltes bledina carotte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932" y="533400"/>
            <a:ext cx="11950936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3765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2400" y="99200"/>
            <a:ext cx="12800000" cy="7116800"/>
          </a:xfrm>
          <a:prstGeom prst="rect">
            <a:avLst/>
          </a:prstGeom>
          <a:noFill/>
          <a:ln w="57150">
            <a:solidFill>
              <a:srgbClr val="1633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32" tIns="65017" rIns="130032" bIns="65017" rtlCol="0" anchor="ctr"/>
          <a:lstStyle/>
          <a:p>
            <a:pPr algn="ctr" defTabSz="1300326"/>
            <a:r>
              <a:rPr lang="fr-FR" dirty="0" smtClean="0">
                <a:solidFill>
                  <a:prstClr val="white"/>
                </a:solidFill>
              </a:rPr>
              <a:t>s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6400" y="168320"/>
            <a:ext cx="12672000" cy="6988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32" tIns="65017" rIns="130032" bIns="65017" rtlCol="0" anchor="ctr"/>
          <a:lstStyle/>
          <a:p>
            <a:pPr algn="ctr" defTabSz="1300326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26629" name="AutoShape 5" descr="Résultat de recherche d'images pour &quot;carrefour baby logo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34" name="AutoShape 10" descr="Résultat de recherche d'images pour &quot;hipp carottes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37" name="AutoShape 13" descr="Résultat de recherche d'images pour &quot;babybio carotte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40" name="AutoShape 16" descr="Résultat de recherche d'images pour &quot;les petites recoltes bledina carotte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42" name="AutoShape 18" descr="Résultat de recherche d'images pour &quot;les petites recoltes bledina carotte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376" y="404001"/>
            <a:ext cx="11909424" cy="6203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5134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2400" y="99200"/>
            <a:ext cx="12800000" cy="7116800"/>
          </a:xfrm>
          <a:prstGeom prst="rect">
            <a:avLst/>
          </a:prstGeom>
          <a:noFill/>
          <a:ln w="57150">
            <a:solidFill>
              <a:srgbClr val="1633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32" tIns="65017" rIns="130032" bIns="65017" rtlCol="0" anchor="ctr"/>
          <a:lstStyle/>
          <a:p>
            <a:pPr algn="ctr" defTabSz="1300326"/>
            <a:r>
              <a:rPr lang="fr-FR" dirty="0" smtClean="0">
                <a:solidFill>
                  <a:prstClr val="white"/>
                </a:solidFill>
              </a:rPr>
              <a:t>s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6400" y="168320"/>
            <a:ext cx="12672000" cy="6988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32" tIns="65017" rIns="130032" bIns="65017" rtlCol="0" anchor="ctr"/>
          <a:lstStyle/>
          <a:p>
            <a:pPr algn="ctr" defTabSz="1300326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26629" name="AutoShape 5" descr="Résultat de recherche d'images pour &quot;carrefour baby logo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34" name="AutoShape 10" descr="Résultat de recherche d'images pour &quot;hipp carottes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37" name="AutoShape 13" descr="Résultat de recherche d'images pour &quot;babybio carotte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40" name="AutoShape 16" descr="Résultat de recherche d'images pour &quot;les petites recoltes bledina carotte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42" name="AutoShape 18" descr="Résultat de recherche d'images pour &quot;les petites recoltes bledina carotte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400" y="533400"/>
            <a:ext cx="10898643" cy="4800086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5832" y="5577148"/>
            <a:ext cx="6321778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75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2400" y="99200"/>
            <a:ext cx="12800000" cy="7116800"/>
          </a:xfrm>
          <a:prstGeom prst="rect">
            <a:avLst/>
          </a:prstGeom>
          <a:noFill/>
          <a:ln w="57150">
            <a:solidFill>
              <a:srgbClr val="1633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32" tIns="65017" rIns="130032" bIns="65017" rtlCol="0" anchor="ctr"/>
          <a:lstStyle/>
          <a:p>
            <a:pPr algn="ctr" defTabSz="1300326"/>
            <a:r>
              <a:rPr lang="fr-FR" dirty="0" smtClean="0">
                <a:solidFill>
                  <a:prstClr val="white"/>
                </a:solidFill>
              </a:rPr>
              <a:t>s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6400" y="168320"/>
            <a:ext cx="12672000" cy="6988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32" tIns="65017" rIns="130032" bIns="65017" rtlCol="0" anchor="ctr"/>
          <a:lstStyle/>
          <a:p>
            <a:pPr algn="ctr" defTabSz="1300326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26629" name="AutoShape 5" descr="Résultat de recherche d'images pour &quot;carrefour baby logo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34" name="AutoShape 10" descr="Résultat de recherche d'images pour &quot;hipp carottes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37" name="AutoShape 13" descr="Résultat de recherche d'images pour &quot;babybio carotte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40" name="AutoShape 16" descr="Résultat de recherche d'images pour &quot;les petites recoltes bledina carotte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26642" name="AutoShape 18" descr="Résultat de recherche d'images pour &quot;les petites recoltes bledina carotte semoule&quot;"/>
          <p:cNvSpPr>
            <a:spLocks noChangeAspect="1" noChangeArrowheads="1"/>
          </p:cNvSpPr>
          <p:nvPr/>
        </p:nvSpPr>
        <p:spPr bwMode="auto">
          <a:xfrm>
            <a:off x="155575" y="-144462"/>
            <a:ext cx="304801" cy="304801"/>
          </a:xfrm>
          <a:prstGeom prst="rect">
            <a:avLst/>
          </a:prstGeom>
          <a:noFill/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9" name="object 5"/>
          <p:cNvSpPr txBox="1">
            <a:spLocks noGrp="1"/>
          </p:cNvSpPr>
          <p:nvPr>
            <p:ph type="title"/>
          </p:nvPr>
        </p:nvSpPr>
        <p:spPr>
          <a:xfrm>
            <a:off x="863600" y="1219200"/>
            <a:ext cx="9067800" cy="705614"/>
          </a:xfrm>
          <a:prstGeom prst="rect">
            <a:avLst/>
          </a:prstGeom>
        </p:spPr>
        <p:txBody>
          <a:bodyPr vert="horz" wrap="square" lIns="0" tIns="16927" rIns="0" bIns="0" rtlCol="0">
            <a:spAutoFit/>
          </a:bodyPr>
          <a:lstStyle/>
          <a:p>
            <a:pPr marR="6773" algn="l">
              <a:lnSpc>
                <a:spcPct val="116599"/>
              </a:lnSpc>
              <a:spcBef>
                <a:spcPts val="134"/>
              </a:spcBef>
            </a:pPr>
            <a:r>
              <a:rPr lang="fr-FR" sz="4000" dirty="0" smtClean="0">
                <a:solidFill>
                  <a:schemeClr val="tx2"/>
                </a:solidFill>
                <a:latin typeface="Dolce Vita Heavy A Few Extra Po" panose="02000500000000000000" pitchFamily="2" charset="77"/>
              </a:rPr>
              <a:t>Quels rôles des ODG ?</a:t>
            </a:r>
            <a:endParaRPr sz="1400" b="0" dirty="0">
              <a:solidFill>
                <a:schemeClr val="tx2"/>
              </a:solidFill>
              <a:latin typeface="Ubuntu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6268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Xc50VvKyp451tZe6dvLaQ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4759</TotalTime>
  <Words>19</Words>
  <Application>Microsoft Office PowerPoint</Application>
  <PresentationFormat>Personnalisé</PresentationFormat>
  <Paragraphs>12</Paragraphs>
  <Slides>9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7" baseType="lpstr">
      <vt:lpstr>After Night</vt:lpstr>
      <vt:lpstr>Arial</vt:lpstr>
      <vt:lpstr>Calibri</vt:lpstr>
      <vt:lpstr>Dolce Vita Heavy A Few Extra Po</vt:lpstr>
      <vt:lpstr>Ubuntu</vt:lpstr>
      <vt:lpstr>Office Theme</vt:lpstr>
      <vt:lpstr>5_Thème Office</vt:lpstr>
      <vt:lpstr>Diapositive think-cell</vt:lpstr>
      <vt:lpstr>Rencontres Régionales ODG  INAO VAL DE LOIRE 25.03.2025                  Rémi LECERF / Responsable Agriculture et Qualité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Quels rôles des ODG 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CONVENTION</dc:title>
  <dc:creator>REYMONDIER Mathilde</dc:creator>
  <cp:lastModifiedBy>LECERFRE</cp:lastModifiedBy>
  <cp:revision>573</cp:revision>
  <dcterms:created xsi:type="dcterms:W3CDTF">2019-05-29T12:49:24Z</dcterms:created>
  <dcterms:modified xsi:type="dcterms:W3CDTF">2025-03-24T14:38:52Z</dcterms:modified>
</cp:coreProperties>
</file>