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59" r:id="rId4"/>
    <p:sldId id="260" r:id="rId5"/>
    <p:sldId id="270" r:id="rId6"/>
    <p:sldId id="261" r:id="rId7"/>
    <p:sldId id="271" r:id="rId8"/>
    <p:sldId id="265" r:id="rId9"/>
    <p:sldId id="273" r:id="rId10"/>
    <p:sldId id="272" r:id="rId11"/>
    <p:sldId id="267" r:id="rId12"/>
    <p:sldId id="266" r:id="rId13"/>
    <p:sldId id="268" r:id="rId1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4818" autoAdjust="0"/>
  </p:normalViewPr>
  <p:slideViewPr>
    <p:cSldViewPr snapToGrid="0">
      <p:cViewPr varScale="1">
        <p:scale>
          <a:sx n="54" d="100"/>
          <a:sy n="54" d="100"/>
        </p:scale>
        <p:origin x="7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FA6835-31C2-4CAE-A34E-8222990C4C7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fr-FR"/>
        </a:p>
      </dgm:t>
    </dgm:pt>
    <dgm:pt modelId="{9CB43544-4FD7-41E3-9BCB-D540B51E84DF}">
      <dgm:prSet phldrT="[Texte]" custT="1"/>
      <dgm:spPr/>
      <dgm:t>
        <a:bodyPr/>
        <a:lstStyle/>
        <a:p>
          <a:r>
            <a:rPr lang="fr-FR" sz="1800" dirty="0" smtClean="0"/>
            <a:t>Février 2020 Le Conseil Permanent se </a:t>
          </a:r>
          <a:r>
            <a:rPr lang="fr-FR" sz="1800" dirty="0" smtClean="0"/>
            <a:t>préoccupe </a:t>
          </a:r>
          <a:r>
            <a:rPr lang="fr-FR" sz="1800" dirty="0" smtClean="0"/>
            <a:t>de la </a:t>
          </a:r>
          <a:r>
            <a:rPr lang="fr-FR" sz="1800" b="1" dirty="0" smtClean="0"/>
            <a:t>question de l’</a:t>
          </a:r>
          <a:r>
            <a:rPr lang="fr-FR" sz="1800" b="1" dirty="0" err="1" smtClean="0"/>
            <a:t>agrivoltaïsme</a:t>
          </a:r>
          <a:r>
            <a:rPr lang="fr-FR" sz="1800" dirty="0" smtClean="0"/>
            <a:t> et nomme un Groupe de Travail</a:t>
          </a:r>
          <a:endParaRPr lang="fr-FR" sz="1800" dirty="0"/>
        </a:p>
      </dgm:t>
    </dgm:pt>
    <dgm:pt modelId="{8EEDC5AE-BCD9-4D22-AA0A-9196DEC966BC}" type="parTrans" cxnId="{0E249867-9AA1-44F5-8606-AFDFE7FFC852}">
      <dgm:prSet/>
      <dgm:spPr/>
      <dgm:t>
        <a:bodyPr/>
        <a:lstStyle/>
        <a:p>
          <a:endParaRPr lang="fr-FR" sz="2400"/>
        </a:p>
      </dgm:t>
    </dgm:pt>
    <dgm:pt modelId="{16732CE5-ABC3-440E-A9A3-057D85FAC7D6}" type="sibTrans" cxnId="{0E249867-9AA1-44F5-8606-AFDFE7FFC852}">
      <dgm:prSet/>
      <dgm:spPr/>
      <dgm:t>
        <a:bodyPr/>
        <a:lstStyle/>
        <a:p>
          <a:endParaRPr lang="fr-FR" sz="2400"/>
        </a:p>
      </dgm:t>
    </dgm:pt>
    <dgm:pt modelId="{825E31DC-FA79-4AC0-8426-BB790E3822DF}">
      <dgm:prSet custT="1"/>
      <dgm:spPr/>
      <dgm:t>
        <a:bodyPr/>
        <a:lstStyle/>
        <a:p>
          <a:r>
            <a:rPr lang="fr-FR" sz="1800" dirty="0" smtClean="0"/>
            <a:t>Octobre 2021 : son rapport incite les ODG à </a:t>
          </a:r>
          <a:r>
            <a:rPr lang="fr-FR" sz="1800" b="1" dirty="0" smtClean="0"/>
            <a:t>se saisir de la question de façon ouverte</a:t>
          </a:r>
          <a:r>
            <a:rPr lang="fr-FR" sz="1800" dirty="0" smtClean="0"/>
            <a:t>, notamment </a:t>
          </a:r>
          <a:r>
            <a:rPr lang="fr-FR" sz="1800" b="1" dirty="0" smtClean="0"/>
            <a:t>en menant des expérimentations</a:t>
          </a:r>
          <a:endParaRPr lang="fr-FR" sz="1800" b="1" dirty="0"/>
        </a:p>
      </dgm:t>
    </dgm:pt>
    <dgm:pt modelId="{5B20F682-299E-428D-9A7F-B8317B7C58F0}" type="parTrans" cxnId="{48A001EB-3471-4CB0-9604-6600D69EDF24}">
      <dgm:prSet/>
      <dgm:spPr/>
      <dgm:t>
        <a:bodyPr/>
        <a:lstStyle/>
        <a:p>
          <a:endParaRPr lang="fr-FR" sz="2400"/>
        </a:p>
      </dgm:t>
    </dgm:pt>
    <dgm:pt modelId="{CD916A13-3989-4AA1-A60C-A444B1509B6D}" type="sibTrans" cxnId="{48A001EB-3471-4CB0-9604-6600D69EDF24}">
      <dgm:prSet/>
      <dgm:spPr/>
      <dgm:t>
        <a:bodyPr/>
        <a:lstStyle/>
        <a:p>
          <a:endParaRPr lang="fr-FR" sz="2400"/>
        </a:p>
      </dgm:t>
    </dgm:pt>
    <dgm:pt modelId="{D23EB9F8-A812-454E-9E95-FCA103AEAA5F}">
      <dgm:prSet custT="1"/>
      <dgm:spPr/>
      <dgm:t>
        <a:bodyPr/>
        <a:lstStyle/>
        <a:p>
          <a:r>
            <a:rPr lang="fr-FR" sz="1800" dirty="0" smtClean="0"/>
            <a:t>Octobre 2023 : Il propose 3 voies pour aider les ODG à  traiter de l’</a:t>
          </a:r>
          <a:r>
            <a:rPr lang="fr-FR" sz="1800" dirty="0" err="1" smtClean="0"/>
            <a:t>agrivoltaïsme</a:t>
          </a:r>
          <a:r>
            <a:rPr lang="fr-FR" sz="1800" dirty="0" smtClean="0"/>
            <a:t> : </a:t>
          </a:r>
          <a:r>
            <a:rPr lang="fr-FR" sz="1800" b="1" dirty="0" smtClean="0"/>
            <a:t>Interdire, Encadrer, Evaluer </a:t>
          </a:r>
          <a:r>
            <a:rPr lang="fr-FR" sz="1800" dirty="0" smtClean="0"/>
            <a:t>mais souligne que les </a:t>
          </a:r>
          <a:r>
            <a:rPr lang="fr-FR" sz="1800" dirty="0" smtClean="0"/>
            <a:t>2 premières  </a:t>
          </a:r>
          <a:r>
            <a:rPr lang="fr-FR" sz="1800" dirty="0" smtClean="0"/>
            <a:t>doivent être liées à </a:t>
          </a:r>
          <a:r>
            <a:rPr lang="fr-FR" sz="1800" dirty="0" smtClean="0"/>
            <a:t>des contradictions </a:t>
          </a:r>
          <a:r>
            <a:rPr lang="fr-FR" sz="1800" dirty="0" smtClean="0"/>
            <a:t>avec le signe de qualité</a:t>
          </a:r>
          <a:endParaRPr lang="fr-FR" sz="1800" dirty="0"/>
        </a:p>
      </dgm:t>
    </dgm:pt>
    <dgm:pt modelId="{4AE01041-9967-4600-B4ED-FCC2F91061BB}" type="parTrans" cxnId="{4E37986D-D857-4DAC-B342-E149E08CB9F9}">
      <dgm:prSet/>
      <dgm:spPr/>
      <dgm:t>
        <a:bodyPr/>
        <a:lstStyle/>
        <a:p>
          <a:endParaRPr lang="fr-FR" sz="2400"/>
        </a:p>
      </dgm:t>
    </dgm:pt>
    <dgm:pt modelId="{2255CD8E-E110-4C34-B9BD-4B5A10187275}" type="sibTrans" cxnId="{4E37986D-D857-4DAC-B342-E149E08CB9F9}">
      <dgm:prSet/>
      <dgm:spPr/>
      <dgm:t>
        <a:bodyPr/>
        <a:lstStyle/>
        <a:p>
          <a:endParaRPr lang="fr-FR" sz="2400"/>
        </a:p>
      </dgm:t>
    </dgm:pt>
    <dgm:pt modelId="{3004DB8A-759D-4C53-ADE3-FE05389EE29F}">
      <dgm:prSet custT="1"/>
      <dgm:spPr>
        <a:solidFill>
          <a:srgbClr val="FFC000"/>
        </a:solidFill>
      </dgm:spPr>
      <dgm:t>
        <a:bodyPr/>
        <a:lstStyle/>
        <a:p>
          <a:r>
            <a:rPr lang="fr-FR" sz="1800" dirty="0" smtClean="0"/>
            <a:t>30 janvier 2025 : l’INAO définit les </a:t>
          </a:r>
          <a:r>
            <a:rPr lang="fr-FR" sz="1800" b="1" dirty="0" smtClean="0"/>
            <a:t>conditions d’intégration d’une installation </a:t>
          </a:r>
          <a:r>
            <a:rPr lang="fr-FR" sz="1800" b="1" dirty="0" err="1" smtClean="0"/>
            <a:t>agrivoltaïque</a:t>
          </a:r>
          <a:r>
            <a:rPr lang="fr-FR" sz="1800" b="1" dirty="0" smtClean="0"/>
            <a:t> </a:t>
          </a:r>
          <a:r>
            <a:rPr lang="fr-FR" sz="1800" dirty="0" smtClean="0"/>
            <a:t>sur les parcours de volailles et de palmipèdes Label Rouge.</a:t>
          </a:r>
          <a:endParaRPr lang="fr-FR" sz="1800" dirty="0"/>
        </a:p>
      </dgm:t>
    </dgm:pt>
    <dgm:pt modelId="{CFB90489-C64B-42D9-93F4-DE707EEBE91D}" type="parTrans" cxnId="{B744448A-C0FC-43F8-82CD-85BB84557B70}">
      <dgm:prSet/>
      <dgm:spPr/>
      <dgm:t>
        <a:bodyPr/>
        <a:lstStyle/>
        <a:p>
          <a:endParaRPr lang="fr-FR" sz="2400"/>
        </a:p>
      </dgm:t>
    </dgm:pt>
    <dgm:pt modelId="{371D1679-84F2-4BF9-9C59-84EFBE31239A}" type="sibTrans" cxnId="{B744448A-C0FC-43F8-82CD-85BB84557B70}">
      <dgm:prSet/>
      <dgm:spPr/>
      <dgm:t>
        <a:bodyPr/>
        <a:lstStyle/>
        <a:p>
          <a:endParaRPr lang="fr-FR" sz="2400"/>
        </a:p>
      </dgm:t>
    </dgm:pt>
    <dgm:pt modelId="{3795F0A1-B3A1-4592-A5C1-D5BD8DB6A57D}">
      <dgm:prSet custT="1"/>
      <dgm:spPr>
        <a:solidFill>
          <a:srgbClr val="FF0000"/>
        </a:solidFill>
      </dgm:spPr>
      <dgm:t>
        <a:bodyPr/>
        <a:lstStyle/>
        <a:p>
          <a:r>
            <a:rPr lang="fr-FR" sz="1800" dirty="0" smtClean="0"/>
            <a:t>Septembre 2025 : l’INAO lance une PNO sur le projet d’interdiction des installations </a:t>
          </a:r>
          <a:r>
            <a:rPr lang="fr-FR" sz="1800" dirty="0" err="1" smtClean="0"/>
            <a:t>agrivoltaïques</a:t>
          </a:r>
          <a:r>
            <a:rPr lang="fr-FR" sz="1800" dirty="0" smtClean="0"/>
            <a:t> sur les parcelles de l’AOP Côtes du </a:t>
          </a:r>
          <a:r>
            <a:rPr lang="fr-FR" sz="1800" dirty="0" smtClean="0"/>
            <a:t>Rhône déposé par l’ODG</a:t>
          </a:r>
          <a:endParaRPr lang="fr-FR" sz="1800" dirty="0"/>
        </a:p>
      </dgm:t>
    </dgm:pt>
    <dgm:pt modelId="{7C562553-FF9E-40D5-9FBD-0EF623A6D94E}" type="parTrans" cxnId="{39BD6549-65F9-471E-AD91-4254D96DA1E2}">
      <dgm:prSet/>
      <dgm:spPr/>
      <dgm:t>
        <a:bodyPr/>
        <a:lstStyle/>
        <a:p>
          <a:endParaRPr lang="fr-FR" sz="2400"/>
        </a:p>
      </dgm:t>
    </dgm:pt>
    <dgm:pt modelId="{7B81FB03-5A6C-4DA8-942B-5A937D3EE21B}" type="sibTrans" cxnId="{39BD6549-65F9-471E-AD91-4254D96DA1E2}">
      <dgm:prSet/>
      <dgm:spPr/>
      <dgm:t>
        <a:bodyPr/>
        <a:lstStyle/>
        <a:p>
          <a:endParaRPr lang="fr-FR" sz="2400"/>
        </a:p>
      </dgm:t>
    </dgm:pt>
    <dgm:pt modelId="{DB5C0D67-B080-434D-9ED6-E8BB6C022034}" type="pres">
      <dgm:prSet presAssocID="{72FA6835-31C2-4CAE-A34E-8222990C4C70}" presName="Name0" presStyleCnt="0">
        <dgm:presLayoutVars>
          <dgm:chMax val="7"/>
          <dgm:chPref val="7"/>
          <dgm:dir/>
        </dgm:presLayoutVars>
      </dgm:prSet>
      <dgm:spPr/>
      <dgm:t>
        <a:bodyPr/>
        <a:lstStyle/>
        <a:p>
          <a:endParaRPr lang="fr-FR"/>
        </a:p>
      </dgm:t>
    </dgm:pt>
    <dgm:pt modelId="{EED15E03-24C8-4A7E-B190-A8B78B88AA92}" type="pres">
      <dgm:prSet presAssocID="{72FA6835-31C2-4CAE-A34E-8222990C4C70}" presName="Name1" presStyleCnt="0"/>
      <dgm:spPr/>
    </dgm:pt>
    <dgm:pt modelId="{A0A1AB4B-0989-40C5-AE4A-522183E05C2A}" type="pres">
      <dgm:prSet presAssocID="{72FA6835-31C2-4CAE-A34E-8222990C4C70}" presName="cycle" presStyleCnt="0"/>
      <dgm:spPr/>
    </dgm:pt>
    <dgm:pt modelId="{6E2A49E2-9E57-4235-A0E0-71E0FDD39588}" type="pres">
      <dgm:prSet presAssocID="{72FA6835-31C2-4CAE-A34E-8222990C4C70}" presName="srcNode" presStyleLbl="node1" presStyleIdx="0" presStyleCnt="5"/>
      <dgm:spPr/>
    </dgm:pt>
    <dgm:pt modelId="{A3FDA5F6-0B98-4F00-92B9-0D299BE2A148}" type="pres">
      <dgm:prSet presAssocID="{72FA6835-31C2-4CAE-A34E-8222990C4C70}" presName="conn" presStyleLbl="parChTrans1D2" presStyleIdx="0" presStyleCnt="1"/>
      <dgm:spPr/>
      <dgm:t>
        <a:bodyPr/>
        <a:lstStyle/>
        <a:p>
          <a:endParaRPr lang="fr-FR"/>
        </a:p>
      </dgm:t>
    </dgm:pt>
    <dgm:pt modelId="{C6BE386D-C82C-445D-B171-A85D746D54ED}" type="pres">
      <dgm:prSet presAssocID="{72FA6835-31C2-4CAE-A34E-8222990C4C70}" presName="extraNode" presStyleLbl="node1" presStyleIdx="0" presStyleCnt="5"/>
      <dgm:spPr/>
    </dgm:pt>
    <dgm:pt modelId="{650C9AAE-ED4C-4866-B9E6-60B688A1A4FE}" type="pres">
      <dgm:prSet presAssocID="{72FA6835-31C2-4CAE-A34E-8222990C4C70}" presName="dstNode" presStyleLbl="node1" presStyleIdx="0" presStyleCnt="5"/>
      <dgm:spPr/>
    </dgm:pt>
    <dgm:pt modelId="{54FC2319-34EE-4133-8381-DBE8E28C4CD4}" type="pres">
      <dgm:prSet presAssocID="{9CB43544-4FD7-41E3-9BCB-D540B51E84DF}" presName="text_1" presStyleLbl="node1" presStyleIdx="0" presStyleCnt="5">
        <dgm:presLayoutVars>
          <dgm:bulletEnabled val="1"/>
        </dgm:presLayoutVars>
      </dgm:prSet>
      <dgm:spPr/>
      <dgm:t>
        <a:bodyPr/>
        <a:lstStyle/>
        <a:p>
          <a:endParaRPr lang="fr-FR"/>
        </a:p>
      </dgm:t>
    </dgm:pt>
    <dgm:pt modelId="{A65F9D17-419F-43CA-9DCC-DB52228F42FC}" type="pres">
      <dgm:prSet presAssocID="{9CB43544-4FD7-41E3-9BCB-D540B51E84DF}" presName="accent_1" presStyleCnt="0"/>
      <dgm:spPr/>
    </dgm:pt>
    <dgm:pt modelId="{EA8DB6FD-EEB5-41D6-9B23-8F02BBFBC78B}" type="pres">
      <dgm:prSet presAssocID="{9CB43544-4FD7-41E3-9BCB-D540B51E84DF}" presName="accentRepeatNode" presStyleLbl="solidFgAcc1" presStyleIdx="0" presStyleCnt="5"/>
      <dgm:spPr/>
    </dgm:pt>
    <dgm:pt modelId="{0E60B982-08ED-4090-9C50-46B4B4402764}" type="pres">
      <dgm:prSet presAssocID="{825E31DC-FA79-4AC0-8426-BB790E3822DF}" presName="text_2" presStyleLbl="node1" presStyleIdx="1" presStyleCnt="5">
        <dgm:presLayoutVars>
          <dgm:bulletEnabled val="1"/>
        </dgm:presLayoutVars>
      </dgm:prSet>
      <dgm:spPr/>
      <dgm:t>
        <a:bodyPr/>
        <a:lstStyle/>
        <a:p>
          <a:endParaRPr lang="fr-FR"/>
        </a:p>
      </dgm:t>
    </dgm:pt>
    <dgm:pt modelId="{F243E3D1-3538-4A72-9FDC-4044FE81687C}" type="pres">
      <dgm:prSet presAssocID="{825E31DC-FA79-4AC0-8426-BB790E3822DF}" presName="accent_2" presStyleCnt="0"/>
      <dgm:spPr/>
    </dgm:pt>
    <dgm:pt modelId="{8558051F-D591-462A-8D43-8557EEEE3EFD}" type="pres">
      <dgm:prSet presAssocID="{825E31DC-FA79-4AC0-8426-BB790E3822DF}" presName="accentRepeatNode" presStyleLbl="solidFgAcc1" presStyleIdx="1" presStyleCnt="5"/>
      <dgm:spPr/>
    </dgm:pt>
    <dgm:pt modelId="{46A5FFA9-FE66-4481-9A50-1CD9099978B9}" type="pres">
      <dgm:prSet presAssocID="{D23EB9F8-A812-454E-9E95-FCA103AEAA5F}" presName="text_3" presStyleLbl="node1" presStyleIdx="2" presStyleCnt="5" custScaleY="131685">
        <dgm:presLayoutVars>
          <dgm:bulletEnabled val="1"/>
        </dgm:presLayoutVars>
      </dgm:prSet>
      <dgm:spPr/>
      <dgm:t>
        <a:bodyPr/>
        <a:lstStyle/>
        <a:p>
          <a:endParaRPr lang="fr-FR"/>
        </a:p>
      </dgm:t>
    </dgm:pt>
    <dgm:pt modelId="{4E7716D4-101D-46BD-889B-35FC6562C7C0}" type="pres">
      <dgm:prSet presAssocID="{D23EB9F8-A812-454E-9E95-FCA103AEAA5F}" presName="accent_3" presStyleCnt="0"/>
      <dgm:spPr/>
    </dgm:pt>
    <dgm:pt modelId="{D500DEBC-5BB2-49F1-95D6-AEDD115FB26A}" type="pres">
      <dgm:prSet presAssocID="{D23EB9F8-A812-454E-9E95-FCA103AEAA5F}" presName="accentRepeatNode" presStyleLbl="solidFgAcc1" presStyleIdx="2" presStyleCnt="5"/>
      <dgm:spPr/>
    </dgm:pt>
    <dgm:pt modelId="{DC96BBBE-6903-47BC-A19D-1F16791DE02E}" type="pres">
      <dgm:prSet presAssocID="{3004DB8A-759D-4C53-ADE3-FE05389EE29F}" presName="text_4" presStyleLbl="node1" presStyleIdx="3" presStyleCnt="5">
        <dgm:presLayoutVars>
          <dgm:bulletEnabled val="1"/>
        </dgm:presLayoutVars>
      </dgm:prSet>
      <dgm:spPr/>
      <dgm:t>
        <a:bodyPr/>
        <a:lstStyle/>
        <a:p>
          <a:endParaRPr lang="fr-FR"/>
        </a:p>
      </dgm:t>
    </dgm:pt>
    <dgm:pt modelId="{CAB4403D-FE18-447D-84B6-FDF0D4E99CC6}" type="pres">
      <dgm:prSet presAssocID="{3004DB8A-759D-4C53-ADE3-FE05389EE29F}" presName="accent_4" presStyleCnt="0"/>
      <dgm:spPr/>
    </dgm:pt>
    <dgm:pt modelId="{D048483E-ACE9-404C-A7CD-EB4EA5F6413F}" type="pres">
      <dgm:prSet presAssocID="{3004DB8A-759D-4C53-ADE3-FE05389EE29F}" presName="accentRepeatNode" presStyleLbl="solidFgAcc1" presStyleIdx="3" presStyleCnt="5"/>
      <dgm:spPr/>
    </dgm:pt>
    <dgm:pt modelId="{EA9B98C3-FC84-446F-A5E0-9774CCD2E9CA}" type="pres">
      <dgm:prSet presAssocID="{3795F0A1-B3A1-4592-A5C1-D5BD8DB6A57D}" presName="text_5" presStyleLbl="node1" presStyleIdx="4" presStyleCnt="5">
        <dgm:presLayoutVars>
          <dgm:bulletEnabled val="1"/>
        </dgm:presLayoutVars>
      </dgm:prSet>
      <dgm:spPr/>
      <dgm:t>
        <a:bodyPr/>
        <a:lstStyle/>
        <a:p>
          <a:endParaRPr lang="fr-FR"/>
        </a:p>
      </dgm:t>
    </dgm:pt>
    <dgm:pt modelId="{2DDB9B0B-325E-4AE5-B8E6-F5E50B7871A9}" type="pres">
      <dgm:prSet presAssocID="{3795F0A1-B3A1-4592-A5C1-D5BD8DB6A57D}" presName="accent_5" presStyleCnt="0"/>
      <dgm:spPr/>
    </dgm:pt>
    <dgm:pt modelId="{43AC7351-202D-4841-B03B-2C13D4B6EFEC}" type="pres">
      <dgm:prSet presAssocID="{3795F0A1-B3A1-4592-A5C1-D5BD8DB6A57D}" presName="accentRepeatNode" presStyleLbl="solidFgAcc1" presStyleIdx="4" presStyleCnt="5"/>
      <dgm:spPr/>
    </dgm:pt>
  </dgm:ptLst>
  <dgm:cxnLst>
    <dgm:cxn modelId="{4E37986D-D857-4DAC-B342-E149E08CB9F9}" srcId="{72FA6835-31C2-4CAE-A34E-8222990C4C70}" destId="{D23EB9F8-A812-454E-9E95-FCA103AEAA5F}" srcOrd="2" destOrd="0" parTransId="{4AE01041-9967-4600-B4ED-FCC2F91061BB}" sibTransId="{2255CD8E-E110-4C34-B9BD-4B5A10187275}"/>
    <dgm:cxn modelId="{0E249867-9AA1-44F5-8606-AFDFE7FFC852}" srcId="{72FA6835-31C2-4CAE-A34E-8222990C4C70}" destId="{9CB43544-4FD7-41E3-9BCB-D540B51E84DF}" srcOrd="0" destOrd="0" parTransId="{8EEDC5AE-BCD9-4D22-AA0A-9196DEC966BC}" sibTransId="{16732CE5-ABC3-440E-A9A3-057D85FAC7D6}"/>
    <dgm:cxn modelId="{C19CCAD3-A0B9-4181-9109-49AD982C514E}" type="presOf" srcId="{D23EB9F8-A812-454E-9E95-FCA103AEAA5F}" destId="{46A5FFA9-FE66-4481-9A50-1CD9099978B9}" srcOrd="0" destOrd="0" presId="urn:microsoft.com/office/officeart/2008/layout/VerticalCurvedList"/>
    <dgm:cxn modelId="{35661AFA-C3AC-47D1-9C6C-06C9C8F70220}" type="presOf" srcId="{16732CE5-ABC3-440E-A9A3-057D85FAC7D6}" destId="{A3FDA5F6-0B98-4F00-92B9-0D299BE2A148}" srcOrd="0" destOrd="0" presId="urn:microsoft.com/office/officeart/2008/layout/VerticalCurvedList"/>
    <dgm:cxn modelId="{D6D181F4-56E5-47B1-BF81-FEA94C3C942F}" type="presOf" srcId="{72FA6835-31C2-4CAE-A34E-8222990C4C70}" destId="{DB5C0D67-B080-434D-9ED6-E8BB6C022034}" srcOrd="0" destOrd="0" presId="urn:microsoft.com/office/officeart/2008/layout/VerticalCurvedList"/>
    <dgm:cxn modelId="{B744448A-C0FC-43F8-82CD-85BB84557B70}" srcId="{72FA6835-31C2-4CAE-A34E-8222990C4C70}" destId="{3004DB8A-759D-4C53-ADE3-FE05389EE29F}" srcOrd="3" destOrd="0" parTransId="{CFB90489-C64B-42D9-93F4-DE707EEBE91D}" sibTransId="{371D1679-84F2-4BF9-9C59-84EFBE31239A}"/>
    <dgm:cxn modelId="{2457BDA9-9EF1-41F4-A8E4-2BCBCC4DEBE6}" type="presOf" srcId="{3004DB8A-759D-4C53-ADE3-FE05389EE29F}" destId="{DC96BBBE-6903-47BC-A19D-1F16791DE02E}" srcOrd="0" destOrd="0" presId="urn:microsoft.com/office/officeart/2008/layout/VerticalCurvedList"/>
    <dgm:cxn modelId="{5C6717E1-ACC9-4AF5-98EC-9B29047E7754}" type="presOf" srcId="{825E31DC-FA79-4AC0-8426-BB790E3822DF}" destId="{0E60B982-08ED-4090-9C50-46B4B4402764}" srcOrd="0" destOrd="0" presId="urn:microsoft.com/office/officeart/2008/layout/VerticalCurvedList"/>
    <dgm:cxn modelId="{15AEECBD-8FE3-44B9-8187-0AEB5A6BFBD0}" type="presOf" srcId="{3795F0A1-B3A1-4592-A5C1-D5BD8DB6A57D}" destId="{EA9B98C3-FC84-446F-A5E0-9774CCD2E9CA}" srcOrd="0" destOrd="0" presId="urn:microsoft.com/office/officeart/2008/layout/VerticalCurvedList"/>
    <dgm:cxn modelId="{F7D48EA0-3E7C-42D9-A984-2541115CD1BD}" type="presOf" srcId="{9CB43544-4FD7-41E3-9BCB-D540B51E84DF}" destId="{54FC2319-34EE-4133-8381-DBE8E28C4CD4}" srcOrd="0" destOrd="0" presId="urn:microsoft.com/office/officeart/2008/layout/VerticalCurvedList"/>
    <dgm:cxn modelId="{48A001EB-3471-4CB0-9604-6600D69EDF24}" srcId="{72FA6835-31C2-4CAE-A34E-8222990C4C70}" destId="{825E31DC-FA79-4AC0-8426-BB790E3822DF}" srcOrd="1" destOrd="0" parTransId="{5B20F682-299E-428D-9A7F-B8317B7C58F0}" sibTransId="{CD916A13-3989-4AA1-A60C-A444B1509B6D}"/>
    <dgm:cxn modelId="{39BD6549-65F9-471E-AD91-4254D96DA1E2}" srcId="{72FA6835-31C2-4CAE-A34E-8222990C4C70}" destId="{3795F0A1-B3A1-4592-A5C1-D5BD8DB6A57D}" srcOrd="4" destOrd="0" parTransId="{7C562553-FF9E-40D5-9FBD-0EF623A6D94E}" sibTransId="{7B81FB03-5A6C-4DA8-942B-5A937D3EE21B}"/>
    <dgm:cxn modelId="{E3B91A0D-B806-4232-B780-DC41A62D4596}" type="presParOf" srcId="{DB5C0D67-B080-434D-9ED6-E8BB6C022034}" destId="{EED15E03-24C8-4A7E-B190-A8B78B88AA92}" srcOrd="0" destOrd="0" presId="urn:microsoft.com/office/officeart/2008/layout/VerticalCurvedList"/>
    <dgm:cxn modelId="{AAE57308-7E20-4C4B-B021-CB928E52C940}" type="presParOf" srcId="{EED15E03-24C8-4A7E-B190-A8B78B88AA92}" destId="{A0A1AB4B-0989-40C5-AE4A-522183E05C2A}" srcOrd="0" destOrd="0" presId="urn:microsoft.com/office/officeart/2008/layout/VerticalCurvedList"/>
    <dgm:cxn modelId="{3DCB9514-9D1F-4D2F-90DB-041FAAE7BD29}" type="presParOf" srcId="{A0A1AB4B-0989-40C5-AE4A-522183E05C2A}" destId="{6E2A49E2-9E57-4235-A0E0-71E0FDD39588}" srcOrd="0" destOrd="0" presId="urn:microsoft.com/office/officeart/2008/layout/VerticalCurvedList"/>
    <dgm:cxn modelId="{B03CF376-AA6C-4E19-8C27-017D5D1D952F}" type="presParOf" srcId="{A0A1AB4B-0989-40C5-AE4A-522183E05C2A}" destId="{A3FDA5F6-0B98-4F00-92B9-0D299BE2A148}" srcOrd="1" destOrd="0" presId="urn:microsoft.com/office/officeart/2008/layout/VerticalCurvedList"/>
    <dgm:cxn modelId="{6C6915A2-DE4E-40C3-B1B0-97F4222812C0}" type="presParOf" srcId="{A0A1AB4B-0989-40C5-AE4A-522183E05C2A}" destId="{C6BE386D-C82C-445D-B171-A85D746D54ED}" srcOrd="2" destOrd="0" presId="urn:microsoft.com/office/officeart/2008/layout/VerticalCurvedList"/>
    <dgm:cxn modelId="{F61E5330-7939-428F-804E-34EEC754FFC2}" type="presParOf" srcId="{A0A1AB4B-0989-40C5-AE4A-522183E05C2A}" destId="{650C9AAE-ED4C-4866-B9E6-60B688A1A4FE}" srcOrd="3" destOrd="0" presId="urn:microsoft.com/office/officeart/2008/layout/VerticalCurvedList"/>
    <dgm:cxn modelId="{1F7ADC9F-025F-4D5D-B629-D30B9F271A86}" type="presParOf" srcId="{EED15E03-24C8-4A7E-B190-A8B78B88AA92}" destId="{54FC2319-34EE-4133-8381-DBE8E28C4CD4}" srcOrd="1" destOrd="0" presId="urn:microsoft.com/office/officeart/2008/layout/VerticalCurvedList"/>
    <dgm:cxn modelId="{3EEFE7F4-5DA6-4A25-9FC2-210BB6E543B5}" type="presParOf" srcId="{EED15E03-24C8-4A7E-B190-A8B78B88AA92}" destId="{A65F9D17-419F-43CA-9DCC-DB52228F42FC}" srcOrd="2" destOrd="0" presId="urn:microsoft.com/office/officeart/2008/layout/VerticalCurvedList"/>
    <dgm:cxn modelId="{763F266E-FB9B-42E9-8DE7-7CA36FA949B8}" type="presParOf" srcId="{A65F9D17-419F-43CA-9DCC-DB52228F42FC}" destId="{EA8DB6FD-EEB5-41D6-9B23-8F02BBFBC78B}" srcOrd="0" destOrd="0" presId="urn:microsoft.com/office/officeart/2008/layout/VerticalCurvedList"/>
    <dgm:cxn modelId="{2131408F-F91C-4D62-B378-23D42979CDEA}" type="presParOf" srcId="{EED15E03-24C8-4A7E-B190-A8B78B88AA92}" destId="{0E60B982-08ED-4090-9C50-46B4B4402764}" srcOrd="3" destOrd="0" presId="urn:microsoft.com/office/officeart/2008/layout/VerticalCurvedList"/>
    <dgm:cxn modelId="{8C24C82A-551B-4EFE-8CBC-DEEC2F2D297A}" type="presParOf" srcId="{EED15E03-24C8-4A7E-B190-A8B78B88AA92}" destId="{F243E3D1-3538-4A72-9FDC-4044FE81687C}" srcOrd="4" destOrd="0" presId="urn:microsoft.com/office/officeart/2008/layout/VerticalCurvedList"/>
    <dgm:cxn modelId="{9142E236-E168-415D-ACEA-1BBE6149E4E7}" type="presParOf" srcId="{F243E3D1-3538-4A72-9FDC-4044FE81687C}" destId="{8558051F-D591-462A-8D43-8557EEEE3EFD}" srcOrd="0" destOrd="0" presId="urn:microsoft.com/office/officeart/2008/layout/VerticalCurvedList"/>
    <dgm:cxn modelId="{E28698D7-B6EF-4FF9-82CD-C4CB616B48B2}" type="presParOf" srcId="{EED15E03-24C8-4A7E-B190-A8B78B88AA92}" destId="{46A5FFA9-FE66-4481-9A50-1CD9099978B9}" srcOrd="5" destOrd="0" presId="urn:microsoft.com/office/officeart/2008/layout/VerticalCurvedList"/>
    <dgm:cxn modelId="{8BA1634D-5818-4F9C-8E67-AC03E75D96FA}" type="presParOf" srcId="{EED15E03-24C8-4A7E-B190-A8B78B88AA92}" destId="{4E7716D4-101D-46BD-889B-35FC6562C7C0}" srcOrd="6" destOrd="0" presId="urn:microsoft.com/office/officeart/2008/layout/VerticalCurvedList"/>
    <dgm:cxn modelId="{B539E6DE-A177-4B8C-8B3F-BF7E299A8DF0}" type="presParOf" srcId="{4E7716D4-101D-46BD-889B-35FC6562C7C0}" destId="{D500DEBC-5BB2-49F1-95D6-AEDD115FB26A}" srcOrd="0" destOrd="0" presId="urn:microsoft.com/office/officeart/2008/layout/VerticalCurvedList"/>
    <dgm:cxn modelId="{B83CE4BE-B92D-4AC1-B0A3-F1D3AEB4B3AD}" type="presParOf" srcId="{EED15E03-24C8-4A7E-B190-A8B78B88AA92}" destId="{DC96BBBE-6903-47BC-A19D-1F16791DE02E}" srcOrd="7" destOrd="0" presId="urn:microsoft.com/office/officeart/2008/layout/VerticalCurvedList"/>
    <dgm:cxn modelId="{BBD464E2-DB86-48FA-9C86-7D77DE3B64E3}" type="presParOf" srcId="{EED15E03-24C8-4A7E-B190-A8B78B88AA92}" destId="{CAB4403D-FE18-447D-84B6-FDF0D4E99CC6}" srcOrd="8" destOrd="0" presId="urn:microsoft.com/office/officeart/2008/layout/VerticalCurvedList"/>
    <dgm:cxn modelId="{3E7A6112-095A-4A31-94AF-DF0A2AA0CCC6}" type="presParOf" srcId="{CAB4403D-FE18-447D-84B6-FDF0D4E99CC6}" destId="{D048483E-ACE9-404C-A7CD-EB4EA5F6413F}" srcOrd="0" destOrd="0" presId="urn:microsoft.com/office/officeart/2008/layout/VerticalCurvedList"/>
    <dgm:cxn modelId="{AB055AC7-06A5-410F-8081-BB443A13AC7E}" type="presParOf" srcId="{EED15E03-24C8-4A7E-B190-A8B78B88AA92}" destId="{EA9B98C3-FC84-446F-A5E0-9774CCD2E9CA}" srcOrd="9" destOrd="0" presId="urn:microsoft.com/office/officeart/2008/layout/VerticalCurvedList"/>
    <dgm:cxn modelId="{74102A93-AF2D-4542-8511-215CA20BD2DF}" type="presParOf" srcId="{EED15E03-24C8-4A7E-B190-A8B78B88AA92}" destId="{2DDB9B0B-325E-4AE5-B8E6-F5E50B7871A9}" srcOrd="10" destOrd="0" presId="urn:microsoft.com/office/officeart/2008/layout/VerticalCurvedList"/>
    <dgm:cxn modelId="{1E7252E5-3C4B-4DFD-8E0C-4F84C2286DE5}" type="presParOf" srcId="{2DDB9B0B-325E-4AE5-B8E6-F5E50B7871A9}" destId="{43AC7351-202D-4841-B03B-2C13D4B6EFE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CACEC8-F6DA-4656-8ACD-45A05D29DAB5}"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E6C31748-ED96-4231-BF57-A69E582BEF9F}">
      <dgm:prSet phldrT="[Texte]"/>
      <dgm:spPr/>
      <dgm:t>
        <a:bodyPr/>
        <a:lstStyle/>
        <a:p>
          <a:r>
            <a:rPr lang="fr-FR" dirty="0" smtClean="0"/>
            <a:t>Interdire</a:t>
          </a:r>
        </a:p>
        <a:p>
          <a:endParaRPr lang="fr-FR" dirty="0" smtClean="0"/>
        </a:p>
      </dgm:t>
    </dgm:pt>
    <dgm:pt modelId="{894EB923-17A9-44B6-9AAC-715014C9A1DB}" type="parTrans" cxnId="{2AD238D6-81BA-414A-B4B3-6B261D2EB950}">
      <dgm:prSet/>
      <dgm:spPr/>
      <dgm:t>
        <a:bodyPr/>
        <a:lstStyle/>
        <a:p>
          <a:endParaRPr lang="fr-FR"/>
        </a:p>
      </dgm:t>
    </dgm:pt>
    <dgm:pt modelId="{76C693C3-16AD-4FEF-8753-986BCD9E3F16}" type="sibTrans" cxnId="{2AD238D6-81BA-414A-B4B3-6B261D2EB950}">
      <dgm:prSet/>
      <dgm:spPr/>
      <dgm:t>
        <a:bodyPr/>
        <a:lstStyle/>
        <a:p>
          <a:endParaRPr lang="fr-FR"/>
        </a:p>
      </dgm:t>
    </dgm:pt>
    <dgm:pt modelId="{04BB6587-0EDB-4D4C-B8E9-C7FD4C27AEAC}">
      <dgm:prSet phldrT="[Texte]" custT="1"/>
      <dgm:spPr>
        <a:solidFill>
          <a:srgbClr val="C00000"/>
        </a:solidFill>
      </dgm:spPr>
      <dgm:t>
        <a:bodyPr/>
        <a:lstStyle/>
        <a:p>
          <a:r>
            <a:rPr lang="fr-FR" sz="1800" dirty="0" smtClean="0"/>
            <a:t>Argumentation sur les effets négatifs sur le signe</a:t>
          </a:r>
        </a:p>
        <a:p>
          <a:r>
            <a:rPr lang="fr-FR" sz="1800" dirty="0" smtClean="0"/>
            <a:t>Extension aux pratiques </a:t>
          </a:r>
          <a:br>
            <a:rPr lang="fr-FR" sz="1800" dirty="0" smtClean="0"/>
          </a:br>
          <a:r>
            <a:rPr lang="fr-FR" sz="1800" dirty="0" smtClean="0"/>
            <a:t>induisant les mêmes effets </a:t>
          </a:r>
          <a:endParaRPr lang="fr-FR" sz="1800" dirty="0"/>
        </a:p>
      </dgm:t>
    </dgm:pt>
    <dgm:pt modelId="{CB468060-85F4-4759-A640-B856F404B00A}" type="parTrans" cxnId="{C3C5C8B5-C6A4-4EAF-A2D9-76BEEDD94688}">
      <dgm:prSet/>
      <dgm:spPr/>
      <dgm:t>
        <a:bodyPr/>
        <a:lstStyle/>
        <a:p>
          <a:endParaRPr lang="fr-FR"/>
        </a:p>
      </dgm:t>
    </dgm:pt>
    <dgm:pt modelId="{A9AFC035-F642-45EE-9B84-859BC1CACD0F}" type="sibTrans" cxnId="{C3C5C8B5-C6A4-4EAF-A2D9-76BEEDD94688}">
      <dgm:prSet/>
      <dgm:spPr/>
      <dgm:t>
        <a:bodyPr/>
        <a:lstStyle/>
        <a:p>
          <a:endParaRPr lang="fr-FR"/>
        </a:p>
      </dgm:t>
    </dgm:pt>
    <dgm:pt modelId="{708F3855-EA1A-44DB-84CA-D8B46EA449C9}">
      <dgm:prSet phldrT="[Texte]"/>
      <dgm:spPr/>
      <dgm:t>
        <a:bodyPr/>
        <a:lstStyle/>
        <a:p>
          <a:r>
            <a:rPr lang="fr-FR" dirty="0" smtClean="0"/>
            <a:t>Encadrer</a:t>
          </a:r>
        </a:p>
        <a:p>
          <a:endParaRPr lang="fr-FR" dirty="0" smtClean="0"/>
        </a:p>
      </dgm:t>
    </dgm:pt>
    <dgm:pt modelId="{79F73388-9627-4B2D-ABCF-2F495D33521E}" type="parTrans" cxnId="{4CFC71E6-64A4-43E1-9408-278673CD8E93}">
      <dgm:prSet/>
      <dgm:spPr/>
      <dgm:t>
        <a:bodyPr/>
        <a:lstStyle/>
        <a:p>
          <a:endParaRPr lang="fr-FR"/>
        </a:p>
      </dgm:t>
    </dgm:pt>
    <dgm:pt modelId="{462213AA-388E-47BD-B027-8BC4CD40FBA2}" type="sibTrans" cxnId="{4CFC71E6-64A4-43E1-9408-278673CD8E93}">
      <dgm:prSet/>
      <dgm:spPr/>
      <dgm:t>
        <a:bodyPr/>
        <a:lstStyle/>
        <a:p>
          <a:endParaRPr lang="fr-FR"/>
        </a:p>
      </dgm:t>
    </dgm:pt>
    <dgm:pt modelId="{B14D4972-0E36-47BF-B1AE-1D694CDC7D9F}">
      <dgm:prSet phldrT="[Texte]" custT="1"/>
      <dgm:spPr>
        <a:solidFill>
          <a:srgbClr val="FFFF00"/>
        </a:solidFill>
      </dgm:spPr>
      <dgm:t>
        <a:bodyPr/>
        <a:lstStyle/>
        <a:p>
          <a:r>
            <a:rPr lang="fr-FR" sz="1800" dirty="0" smtClean="0">
              <a:solidFill>
                <a:schemeClr val="tx1"/>
              </a:solidFill>
            </a:rPr>
            <a:t>Relier les excès de la pratique à une altération directes ou indirectes des caractéristiques du produit</a:t>
          </a:r>
        </a:p>
      </dgm:t>
    </dgm:pt>
    <dgm:pt modelId="{237E7421-02B7-4C7A-9C4D-667AC9C2EC25}" type="parTrans" cxnId="{2132DE68-B3D0-4B10-828E-A6D2297F4169}">
      <dgm:prSet/>
      <dgm:spPr/>
      <dgm:t>
        <a:bodyPr/>
        <a:lstStyle/>
        <a:p>
          <a:endParaRPr lang="fr-FR"/>
        </a:p>
      </dgm:t>
    </dgm:pt>
    <dgm:pt modelId="{F02038F5-85E1-4C38-A11E-8C9C960BAA51}" type="sibTrans" cxnId="{2132DE68-B3D0-4B10-828E-A6D2297F4169}">
      <dgm:prSet/>
      <dgm:spPr/>
      <dgm:t>
        <a:bodyPr/>
        <a:lstStyle/>
        <a:p>
          <a:endParaRPr lang="fr-FR"/>
        </a:p>
      </dgm:t>
    </dgm:pt>
    <dgm:pt modelId="{F46E2171-4025-4763-B652-A4262DA7F2CF}">
      <dgm:prSet phldrT="[Texte]"/>
      <dgm:spPr/>
      <dgm:t>
        <a:bodyPr/>
        <a:lstStyle/>
        <a:p>
          <a:r>
            <a:rPr lang="fr-FR" dirty="0" smtClean="0"/>
            <a:t>Evaluer</a:t>
          </a:r>
        </a:p>
        <a:p>
          <a:r>
            <a:rPr lang="fr-FR" dirty="0" smtClean="0"/>
            <a:t> </a:t>
          </a:r>
        </a:p>
      </dgm:t>
    </dgm:pt>
    <dgm:pt modelId="{E80C8F6E-7939-48E6-BA2B-30C3A5959302}" type="parTrans" cxnId="{CD715293-FB77-42C7-81B6-0C1DCB98438C}">
      <dgm:prSet/>
      <dgm:spPr/>
      <dgm:t>
        <a:bodyPr/>
        <a:lstStyle/>
        <a:p>
          <a:endParaRPr lang="fr-FR"/>
        </a:p>
      </dgm:t>
    </dgm:pt>
    <dgm:pt modelId="{FF75EA4D-FEFB-47F1-96B8-C29B34667A8E}" type="sibTrans" cxnId="{CD715293-FB77-42C7-81B6-0C1DCB98438C}">
      <dgm:prSet/>
      <dgm:spPr/>
      <dgm:t>
        <a:bodyPr/>
        <a:lstStyle/>
        <a:p>
          <a:endParaRPr lang="fr-FR"/>
        </a:p>
      </dgm:t>
    </dgm:pt>
    <dgm:pt modelId="{24C67A59-CF2E-48F0-8EC5-7EC1EF838F2C}">
      <dgm:prSet phldrT="[Texte]" custT="1"/>
      <dgm:spPr/>
      <dgm:t>
        <a:bodyPr/>
        <a:lstStyle/>
        <a:p>
          <a:r>
            <a:rPr lang="fr-FR" sz="1800" dirty="0" smtClean="0"/>
            <a:t>L’arrivée de nouvelles pratiques en vue, le cas échéant de l’interdire ou de l’encadrer, mais plus probablement de préparer son intégration</a:t>
          </a:r>
        </a:p>
      </dgm:t>
    </dgm:pt>
    <dgm:pt modelId="{B28A5184-0D53-4834-808D-9F0722C9709E}" type="parTrans" cxnId="{26B1A5C6-480A-4734-8988-E992CA7445C0}">
      <dgm:prSet/>
      <dgm:spPr/>
      <dgm:t>
        <a:bodyPr/>
        <a:lstStyle/>
        <a:p>
          <a:endParaRPr lang="fr-FR"/>
        </a:p>
      </dgm:t>
    </dgm:pt>
    <dgm:pt modelId="{A500075A-B09D-49AD-9E6D-29353FAE3C32}" type="sibTrans" cxnId="{26B1A5C6-480A-4734-8988-E992CA7445C0}">
      <dgm:prSet/>
      <dgm:spPr/>
      <dgm:t>
        <a:bodyPr/>
        <a:lstStyle/>
        <a:p>
          <a:endParaRPr lang="fr-FR"/>
        </a:p>
      </dgm:t>
    </dgm:pt>
    <dgm:pt modelId="{350F1B99-4E25-4F7A-A2D2-3E1801237E6A}">
      <dgm:prSet phldrT="[Texte]" custT="1"/>
      <dgm:spPr>
        <a:solidFill>
          <a:srgbClr val="92D050"/>
        </a:solidFill>
      </dgm:spPr>
      <dgm:t>
        <a:bodyPr/>
        <a:lstStyle/>
        <a:p>
          <a:r>
            <a:rPr lang="fr-FR" sz="1800" dirty="0" smtClean="0">
              <a:solidFill>
                <a:schemeClr val="tx1"/>
              </a:solidFill>
            </a:rPr>
            <a:t>Faire état des menaces et des incertitudes</a:t>
          </a:r>
        </a:p>
      </dgm:t>
    </dgm:pt>
    <dgm:pt modelId="{24FBE4DD-FCDC-4DB8-9D1F-05A9CEB2D8F2}" type="parTrans" cxnId="{6B00C828-BBF0-45FE-B03B-99CC3A94A386}">
      <dgm:prSet/>
      <dgm:spPr/>
      <dgm:t>
        <a:bodyPr/>
        <a:lstStyle/>
        <a:p>
          <a:endParaRPr lang="fr-FR"/>
        </a:p>
      </dgm:t>
    </dgm:pt>
    <dgm:pt modelId="{57A97E8E-B472-4FF6-8A02-2A2AD9C5B22F}" type="sibTrans" cxnId="{6B00C828-BBF0-45FE-B03B-99CC3A94A386}">
      <dgm:prSet/>
      <dgm:spPr/>
      <dgm:t>
        <a:bodyPr/>
        <a:lstStyle/>
        <a:p>
          <a:endParaRPr lang="fr-FR"/>
        </a:p>
      </dgm:t>
    </dgm:pt>
    <dgm:pt modelId="{8F34E51F-F7AA-4C86-ACEC-DB9A5A0A4601}">
      <dgm:prSet custT="1"/>
      <dgm:spPr>
        <a:solidFill>
          <a:schemeClr val="bg2"/>
        </a:solidFill>
      </dgm:spPr>
      <dgm:t>
        <a:bodyPr/>
        <a:lstStyle/>
        <a:p>
          <a:r>
            <a:rPr lang="fr-FR" sz="1800" dirty="0" smtClean="0"/>
            <a:t>En cas d’incompatibilité des dispositifs </a:t>
          </a:r>
          <a:r>
            <a:rPr lang="fr-FR" sz="1800" dirty="0" err="1" smtClean="0"/>
            <a:t>agriPV</a:t>
          </a:r>
          <a:r>
            <a:rPr lang="fr-FR" sz="1800" dirty="0" smtClean="0"/>
            <a:t> avec le respect de la promesse du signe ou une atteinte au fonctionnement de son agro-éco-système</a:t>
          </a:r>
          <a:endParaRPr lang="fr-FR" sz="1800" dirty="0"/>
        </a:p>
      </dgm:t>
    </dgm:pt>
    <dgm:pt modelId="{24FBA446-3A35-40A5-9B11-1A99A86A5586}" type="parTrans" cxnId="{153CEE2D-6FE7-4595-95CD-AE75D36FC9A6}">
      <dgm:prSet/>
      <dgm:spPr/>
      <dgm:t>
        <a:bodyPr/>
        <a:lstStyle/>
        <a:p>
          <a:endParaRPr lang="fr-FR"/>
        </a:p>
      </dgm:t>
    </dgm:pt>
    <dgm:pt modelId="{7FA098E4-C89F-4FF9-B2C4-FAF0609D1CAE}" type="sibTrans" cxnId="{153CEE2D-6FE7-4595-95CD-AE75D36FC9A6}">
      <dgm:prSet/>
      <dgm:spPr/>
      <dgm:t>
        <a:bodyPr/>
        <a:lstStyle/>
        <a:p>
          <a:endParaRPr lang="fr-FR"/>
        </a:p>
      </dgm:t>
    </dgm:pt>
    <dgm:pt modelId="{1BBABE55-7A6D-4D8D-99BA-C7D64A74B1D5}">
      <dgm:prSet custT="1"/>
      <dgm:spPr>
        <a:solidFill>
          <a:srgbClr val="FFC000"/>
        </a:solidFill>
      </dgm:spPr>
      <dgm:t>
        <a:bodyPr/>
        <a:lstStyle/>
        <a:p>
          <a:r>
            <a:rPr lang="fr-FR" sz="1800" dirty="0" smtClean="0">
              <a:solidFill>
                <a:schemeClr val="tx1"/>
              </a:solidFill>
            </a:rPr>
            <a:t>Pour éviter les excès risquant d’affecter la promesse du signe tout en intégrant </a:t>
          </a:r>
          <a:br>
            <a:rPr lang="fr-FR" sz="1800" dirty="0" smtClean="0">
              <a:solidFill>
                <a:schemeClr val="tx1"/>
              </a:solidFill>
            </a:rPr>
          </a:br>
          <a:r>
            <a:rPr lang="fr-FR" sz="1800" dirty="0" smtClean="0">
              <a:solidFill>
                <a:schemeClr val="tx1"/>
              </a:solidFill>
            </a:rPr>
            <a:t>la nouvelle pratique au système de production</a:t>
          </a:r>
          <a:endParaRPr lang="fr-FR" sz="1800" dirty="0">
            <a:solidFill>
              <a:schemeClr val="tx1"/>
            </a:solidFill>
          </a:endParaRPr>
        </a:p>
      </dgm:t>
    </dgm:pt>
    <dgm:pt modelId="{A75F3C1F-1475-480A-AF7D-14C3928216B0}" type="parTrans" cxnId="{BCB2180A-1816-4827-B6C0-AAB64CE44A94}">
      <dgm:prSet/>
      <dgm:spPr/>
      <dgm:t>
        <a:bodyPr/>
        <a:lstStyle/>
        <a:p>
          <a:endParaRPr lang="fr-FR"/>
        </a:p>
      </dgm:t>
    </dgm:pt>
    <dgm:pt modelId="{2697F219-FBD2-4706-941E-3ACF4E1CBF32}" type="sibTrans" cxnId="{BCB2180A-1816-4827-B6C0-AAB64CE44A94}">
      <dgm:prSet/>
      <dgm:spPr/>
      <dgm:t>
        <a:bodyPr/>
        <a:lstStyle/>
        <a:p>
          <a:endParaRPr lang="fr-FR"/>
        </a:p>
      </dgm:t>
    </dgm:pt>
    <dgm:pt modelId="{467525C5-4739-496D-A9F5-BE8DA7AF5C03}" type="pres">
      <dgm:prSet presAssocID="{2CCACEC8-F6DA-4656-8ACD-45A05D29DAB5}" presName="theList" presStyleCnt="0">
        <dgm:presLayoutVars>
          <dgm:dir/>
          <dgm:animLvl val="lvl"/>
          <dgm:resizeHandles val="exact"/>
        </dgm:presLayoutVars>
      </dgm:prSet>
      <dgm:spPr/>
    </dgm:pt>
    <dgm:pt modelId="{8B672773-9F3C-4F16-9E6F-0ADC9789E6D3}" type="pres">
      <dgm:prSet presAssocID="{E6C31748-ED96-4231-BF57-A69E582BEF9F}" presName="compNode" presStyleCnt="0"/>
      <dgm:spPr/>
    </dgm:pt>
    <dgm:pt modelId="{D0F7D8BD-67E2-48C8-9058-5325C6CB4F09}" type="pres">
      <dgm:prSet presAssocID="{E6C31748-ED96-4231-BF57-A69E582BEF9F}" presName="aNode" presStyleLbl="bgShp" presStyleIdx="0" presStyleCnt="3"/>
      <dgm:spPr/>
      <dgm:t>
        <a:bodyPr/>
        <a:lstStyle/>
        <a:p>
          <a:endParaRPr lang="fr-FR"/>
        </a:p>
      </dgm:t>
    </dgm:pt>
    <dgm:pt modelId="{D9B44616-463D-49D7-886C-42299741A8F6}" type="pres">
      <dgm:prSet presAssocID="{E6C31748-ED96-4231-BF57-A69E582BEF9F}" presName="textNode" presStyleLbl="bgShp" presStyleIdx="0" presStyleCnt="3"/>
      <dgm:spPr/>
      <dgm:t>
        <a:bodyPr/>
        <a:lstStyle/>
        <a:p>
          <a:endParaRPr lang="fr-FR"/>
        </a:p>
      </dgm:t>
    </dgm:pt>
    <dgm:pt modelId="{0278ABBE-4FD7-4EDA-A755-0EAB182487F2}" type="pres">
      <dgm:prSet presAssocID="{E6C31748-ED96-4231-BF57-A69E582BEF9F}" presName="compChildNode" presStyleCnt="0"/>
      <dgm:spPr/>
    </dgm:pt>
    <dgm:pt modelId="{00C2A43C-B3BB-4796-8016-72FC5D5CA47E}" type="pres">
      <dgm:prSet presAssocID="{E6C31748-ED96-4231-BF57-A69E582BEF9F}" presName="theInnerList" presStyleCnt="0"/>
      <dgm:spPr/>
    </dgm:pt>
    <dgm:pt modelId="{6F64235F-B10A-40D7-B04C-60DB300DEAD4}" type="pres">
      <dgm:prSet presAssocID="{8F34E51F-F7AA-4C86-ACEC-DB9A5A0A4601}" presName="childNode" presStyleLbl="node1" presStyleIdx="0" presStyleCnt="6" custScaleX="110328">
        <dgm:presLayoutVars>
          <dgm:bulletEnabled val="1"/>
        </dgm:presLayoutVars>
      </dgm:prSet>
      <dgm:spPr/>
      <dgm:t>
        <a:bodyPr/>
        <a:lstStyle/>
        <a:p>
          <a:endParaRPr lang="fr-FR"/>
        </a:p>
      </dgm:t>
    </dgm:pt>
    <dgm:pt modelId="{CA6136BB-274C-487D-A3AE-B2F3010A02C3}" type="pres">
      <dgm:prSet presAssocID="{8F34E51F-F7AA-4C86-ACEC-DB9A5A0A4601}" presName="aSpace2" presStyleCnt="0"/>
      <dgm:spPr/>
    </dgm:pt>
    <dgm:pt modelId="{E41FED6B-B6A2-4723-8945-39192A33EBF2}" type="pres">
      <dgm:prSet presAssocID="{04BB6587-0EDB-4D4C-B8E9-C7FD4C27AEAC}" presName="childNode" presStyleLbl="node1" presStyleIdx="1" presStyleCnt="6" custScaleX="110328">
        <dgm:presLayoutVars>
          <dgm:bulletEnabled val="1"/>
        </dgm:presLayoutVars>
      </dgm:prSet>
      <dgm:spPr/>
      <dgm:t>
        <a:bodyPr/>
        <a:lstStyle/>
        <a:p>
          <a:endParaRPr lang="fr-FR"/>
        </a:p>
      </dgm:t>
    </dgm:pt>
    <dgm:pt modelId="{0D94C0BB-B31B-4C02-A2AA-1CEBCADACCFB}" type="pres">
      <dgm:prSet presAssocID="{E6C31748-ED96-4231-BF57-A69E582BEF9F}" presName="aSpace" presStyleCnt="0"/>
      <dgm:spPr/>
    </dgm:pt>
    <dgm:pt modelId="{F7CF7C84-077D-4730-86F7-3589BD67722E}" type="pres">
      <dgm:prSet presAssocID="{708F3855-EA1A-44DB-84CA-D8B46EA449C9}" presName="compNode" presStyleCnt="0"/>
      <dgm:spPr/>
    </dgm:pt>
    <dgm:pt modelId="{EEF649CD-39FD-4032-9A57-112B897C67E0}" type="pres">
      <dgm:prSet presAssocID="{708F3855-EA1A-44DB-84CA-D8B46EA449C9}" presName="aNode" presStyleLbl="bgShp" presStyleIdx="1" presStyleCnt="3"/>
      <dgm:spPr/>
      <dgm:t>
        <a:bodyPr/>
        <a:lstStyle/>
        <a:p>
          <a:endParaRPr lang="fr-FR"/>
        </a:p>
      </dgm:t>
    </dgm:pt>
    <dgm:pt modelId="{5980957A-A7BC-4210-9AC8-FCD437E157AE}" type="pres">
      <dgm:prSet presAssocID="{708F3855-EA1A-44DB-84CA-D8B46EA449C9}" presName="textNode" presStyleLbl="bgShp" presStyleIdx="1" presStyleCnt="3"/>
      <dgm:spPr/>
      <dgm:t>
        <a:bodyPr/>
        <a:lstStyle/>
        <a:p>
          <a:endParaRPr lang="fr-FR"/>
        </a:p>
      </dgm:t>
    </dgm:pt>
    <dgm:pt modelId="{B19EA80D-621A-4BE1-9669-EB1BE5B874A7}" type="pres">
      <dgm:prSet presAssocID="{708F3855-EA1A-44DB-84CA-D8B46EA449C9}" presName="compChildNode" presStyleCnt="0"/>
      <dgm:spPr/>
    </dgm:pt>
    <dgm:pt modelId="{F6F60DA1-EFE6-4F1B-912D-25E4EE727EE5}" type="pres">
      <dgm:prSet presAssocID="{708F3855-EA1A-44DB-84CA-D8B46EA449C9}" presName="theInnerList" presStyleCnt="0"/>
      <dgm:spPr/>
    </dgm:pt>
    <dgm:pt modelId="{D959CA55-2388-42CA-BCCB-8F1776A4F9B0}" type="pres">
      <dgm:prSet presAssocID="{1BBABE55-7A6D-4D8D-99BA-C7D64A74B1D5}" presName="childNode" presStyleLbl="node1" presStyleIdx="2" presStyleCnt="6">
        <dgm:presLayoutVars>
          <dgm:bulletEnabled val="1"/>
        </dgm:presLayoutVars>
      </dgm:prSet>
      <dgm:spPr/>
      <dgm:t>
        <a:bodyPr/>
        <a:lstStyle/>
        <a:p>
          <a:endParaRPr lang="fr-FR"/>
        </a:p>
      </dgm:t>
    </dgm:pt>
    <dgm:pt modelId="{9C1AF7E1-3523-41FE-B079-75E157AF225F}" type="pres">
      <dgm:prSet presAssocID="{1BBABE55-7A6D-4D8D-99BA-C7D64A74B1D5}" presName="aSpace2" presStyleCnt="0"/>
      <dgm:spPr/>
    </dgm:pt>
    <dgm:pt modelId="{0787F580-BAC2-4F8F-A034-47576CE3D8F6}" type="pres">
      <dgm:prSet presAssocID="{B14D4972-0E36-47BF-B1AE-1D694CDC7D9F}" presName="childNode" presStyleLbl="node1" presStyleIdx="3" presStyleCnt="6">
        <dgm:presLayoutVars>
          <dgm:bulletEnabled val="1"/>
        </dgm:presLayoutVars>
      </dgm:prSet>
      <dgm:spPr/>
      <dgm:t>
        <a:bodyPr/>
        <a:lstStyle/>
        <a:p>
          <a:endParaRPr lang="fr-FR"/>
        </a:p>
      </dgm:t>
    </dgm:pt>
    <dgm:pt modelId="{1F165D0F-6BC0-4CB6-8620-A2CEFA616D48}" type="pres">
      <dgm:prSet presAssocID="{708F3855-EA1A-44DB-84CA-D8B46EA449C9}" presName="aSpace" presStyleCnt="0"/>
      <dgm:spPr/>
    </dgm:pt>
    <dgm:pt modelId="{B0DA55AA-068A-4449-B67C-C659E33B1903}" type="pres">
      <dgm:prSet presAssocID="{F46E2171-4025-4763-B652-A4262DA7F2CF}" presName="compNode" presStyleCnt="0"/>
      <dgm:spPr/>
    </dgm:pt>
    <dgm:pt modelId="{CA42D05F-BF21-42EB-B742-1E265CB3A416}" type="pres">
      <dgm:prSet presAssocID="{F46E2171-4025-4763-B652-A4262DA7F2CF}" presName="aNode" presStyleLbl="bgShp" presStyleIdx="2" presStyleCnt="3"/>
      <dgm:spPr/>
      <dgm:t>
        <a:bodyPr/>
        <a:lstStyle/>
        <a:p>
          <a:endParaRPr lang="fr-FR"/>
        </a:p>
      </dgm:t>
    </dgm:pt>
    <dgm:pt modelId="{E45535DA-EE06-418A-BB3C-572035805B78}" type="pres">
      <dgm:prSet presAssocID="{F46E2171-4025-4763-B652-A4262DA7F2CF}" presName="textNode" presStyleLbl="bgShp" presStyleIdx="2" presStyleCnt="3"/>
      <dgm:spPr/>
      <dgm:t>
        <a:bodyPr/>
        <a:lstStyle/>
        <a:p>
          <a:endParaRPr lang="fr-FR"/>
        </a:p>
      </dgm:t>
    </dgm:pt>
    <dgm:pt modelId="{C9202BD0-64D1-4AD2-98A7-F2A4815BC7F8}" type="pres">
      <dgm:prSet presAssocID="{F46E2171-4025-4763-B652-A4262DA7F2CF}" presName="compChildNode" presStyleCnt="0"/>
      <dgm:spPr/>
    </dgm:pt>
    <dgm:pt modelId="{6FB7ABD3-CFD5-4679-91BD-27B8BD6AA842}" type="pres">
      <dgm:prSet presAssocID="{F46E2171-4025-4763-B652-A4262DA7F2CF}" presName="theInnerList" presStyleCnt="0"/>
      <dgm:spPr/>
    </dgm:pt>
    <dgm:pt modelId="{C9BC2868-3621-401E-9791-DFB0AB157B4F}" type="pres">
      <dgm:prSet presAssocID="{24C67A59-CF2E-48F0-8EC5-7EC1EF838F2C}" presName="childNode" presStyleLbl="node1" presStyleIdx="4" presStyleCnt="6" custScaleX="103148">
        <dgm:presLayoutVars>
          <dgm:bulletEnabled val="1"/>
        </dgm:presLayoutVars>
      </dgm:prSet>
      <dgm:spPr/>
      <dgm:t>
        <a:bodyPr/>
        <a:lstStyle/>
        <a:p>
          <a:endParaRPr lang="fr-FR"/>
        </a:p>
      </dgm:t>
    </dgm:pt>
    <dgm:pt modelId="{4D708955-EEC4-43B4-A566-70038E45062F}" type="pres">
      <dgm:prSet presAssocID="{24C67A59-CF2E-48F0-8EC5-7EC1EF838F2C}" presName="aSpace2" presStyleCnt="0"/>
      <dgm:spPr/>
    </dgm:pt>
    <dgm:pt modelId="{90E71551-44D9-41A7-99C1-E52F133C78F2}" type="pres">
      <dgm:prSet presAssocID="{350F1B99-4E25-4F7A-A2D2-3E1801237E6A}" presName="childNode" presStyleLbl="node1" presStyleIdx="5" presStyleCnt="6" custScaleX="103148">
        <dgm:presLayoutVars>
          <dgm:bulletEnabled val="1"/>
        </dgm:presLayoutVars>
      </dgm:prSet>
      <dgm:spPr/>
      <dgm:t>
        <a:bodyPr/>
        <a:lstStyle/>
        <a:p>
          <a:endParaRPr lang="fr-FR"/>
        </a:p>
      </dgm:t>
    </dgm:pt>
  </dgm:ptLst>
  <dgm:cxnLst>
    <dgm:cxn modelId="{664C7220-4681-4EC0-A1AF-F48DDC1E06B5}" type="presOf" srcId="{8F34E51F-F7AA-4C86-ACEC-DB9A5A0A4601}" destId="{6F64235F-B10A-40D7-B04C-60DB300DEAD4}" srcOrd="0" destOrd="0" presId="urn:microsoft.com/office/officeart/2005/8/layout/lProcess2"/>
    <dgm:cxn modelId="{C3C5C8B5-C6A4-4EAF-A2D9-76BEEDD94688}" srcId="{E6C31748-ED96-4231-BF57-A69E582BEF9F}" destId="{04BB6587-0EDB-4D4C-B8E9-C7FD4C27AEAC}" srcOrd="1" destOrd="0" parTransId="{CB468060-85F4-4759-A640-B856F404B00A}" sibTransId="{A9AFC035-F642-45EE-9B84-859BC1CACD0F}"/>
    <dgm:cxn modelId="{DE8BD6DA-6C01-4BF5-AAD4-2EC0F70550EA}" type="presOf" srcId="{350F1B99-4E25-4F7A-A2D2-3E1801237E6A}" destId="{90E71551-44D9-41A7-99C1-E52F133C78F2}" srcOrd="0" destOrd="0" presId="urn:microsoft.com/office/officeart/2005/8/layout/lProcess2"/>
    <dgm:cxn modelId="{309AB6FA-0AB6-4286-85FD-0C91EDD3A833}" type="presOf" srcId="{B14D4972-0E36-47BF-B1AE-1D694CDC7D9F}" destId="{0787F580-BAC2-4F8F-A034-47576CE3D8F6}" srcOrd="0" destOrd="0" presId="urn:microsoft.com/office/officeart/2005/8/layout/lProcess2"/>
    <dgm:cxn modelId="{4CFC71E6-64A4-43E1-9408-278673CD8E93}" srcId="{2CCACEC8-F6DA-4656-8ACD-45A05D29DAB5}" destId="{708F3855-EA1A-44DB-84CA-D8B46EA449C9}" srcOrd="1" destOrd="0" parTransId="{79F73388-9627-4B2D-ABCF-2F495D33521E}" sibTransId="{462213AA-388E-47BD-B027-8BC4CD40FBA2}"/>
    <dgm:cxn modelId="{153CEE2D-6FE7-4595-95CD-AE75D36FC9A6}" srcId="{E6C31748-ED96-4231-BF57-A69E582BEF9F}" destId="{8F34E51F-F7AA-4C86-ACEC-DB9A5A0A4601}" srcOrd="0" destOrd="0" parTransId="{24FBA446-3A35-40A5-9B11-1A99A86A5586}" sibTransId="{7FA098E4-C89F-4FF9-B2C4-FAF0609D1CAE}"/>
    <dgm:cxn modelId="{26B1A5C6-480A-4734-8988-E992CA7445C0}" srcId="{F46E2171-4025-4763-B652-A4262DA7F2CF}" destId="{24C67A59-CF2E-48F0-8EC5-7EC1EF838F2C}" srcOrd="0" destOrd="0" parTransId="{B28A5184-0D53-4834-808D-9F0722C9709E}" sibTransId="{A500075A-B09D-49AD-9E6D-29353FAE3C32}"/>
    <dgm:cxn modelId="{E6C2E213-F8F8-4C48-A7AB-3A757ADFC0A0}" type="presOf" srcId="{E6C31748-ED96-4231-BF57-A69E582BEF9F}" destId="{D9B44616-463D-49D7-886C-42299741A8F6}" srcOrd="1" destOrd="0" presId="urn:microsoft.com/office/officeart/2005/8/layout/lProcess2"/>
    <dgm:cxn modelId="{2132DE68-B3D0-4B10-828E-A6D2297F4169}" srcId="{708F3855-EA1A-44DB-84CA-D8B46EA449C9}" destId="{B14D4972-0E36-47BF-B1AE-1D694CDC7D9F}" srcOrd="1" destOrd="0" parTransId="{237E7421-02B7-4C7A-9C4D-667AC9C2EC25}" sibTransId="{F02038F5-85E1-4C38-A11E-8C9C960BAA51}"/>
    <dgm:cxn modelId="{2AD238D6-81BA-414A-B4B3-6B261D2EB950}" srcId="{2CCACEC8-F6DA-4656-8ACD-45A05D29DAB5}" destId="{E6C31748-ED96-4231-BF57-A69E582BEF9F}" srcOrd="0" destOrd="0" parTransId="{894EB923-17A9-44B6-9AAC-715014C9A1DB}" sibTransId="{76C693C3-16AD-4FEF-8753-986BCD9E3F16}"/>
    <dgm:cxn modelId="{A2D70D26-7060-4537-80EF-65B03348A206}" type="presOf" srcId="{F46E2171-4025-4763-B652-A4262DA7F2CF}" destId="{E45535DA-EE06-418A-BB3C-572035805B78}" srcOrd="1" destOrd="0" presId="urn:microsoft.com/office/officeart/2005/8/layout/lProcess2"/>
    <dgm:cxn modelId="{37A5D236-B391-4008-86D6-D13E9DF70D5F}" type="presOf" srcId="{24C67A59-CF2E-48F0-8EC5-7EC1EF838F2C}" destId="{C9BC2868-3621-401E-9791-DFB0AB157B4F}" srcOrd="0" destOrd="0" presId="urn:microsoft.com/office/officeart/2005/8/layout/lProcess2"/>
    <dgm:cxn modelId="{6CB8DE21-BA6D-439E-A5F6-C6374250D039}" type="presOf" srcId="{E6C31748-ED96-4231-BF57-A69E582BEF9F}" destId="{D0F7D8BD-67E2-48C8-9058-5325C6CB4F09}" srcOrd="0" destOrd="0" presId="urn:microsoft.com/office/officeart/2005/8/layout/lProcess2"/>
    <dgm:cxn modelId="{91FBD902-5221-495A-80E1-010B33B414E2}" type="presOf" srcId="{F46E2171-4025-4763-B652-A4262DA7F2CF}" destId="{CA42D05F-BF21-42EB-B742-1E265CB3A416}" srcOrd="0" destOrd="0" presId="urn:microsoft.com/office/officeart/2005/8/layout/lProcess2"/>
    <dgm:cxn modelId="{CD715293-FB77-42C7-81B6-0C1DCB98438C}" srcId="{2CCACEC8-F6DA-4656-8ACD-45A05D29DAB5}" destId="{F46E2171-4025-4763-B652-A4262DA7F2CF}" srcOrd="2" destOrd="0" parTransId="{E80C8F6E-7939-48E6-BA2B-30C3A5959302}" sibTransId="{FF75EA4D-FEFB-47F1-96B8-C29B34667A8E}"/>
    <dgm:cxn modelId="{6B00C828-BBF0-45FE-B03B-99CC3A94A386}" srcId="{F46E2171-4025-4763-B652-A4262DA7F2CF}" destId="{350F1B99-4E25-4F7A-A2D2-3E1801237E6A}" srcOrd="1" destOrd="0" parTransId="{24FBE4DD-FCDC-4DB8-9D1F-05A9CEB2D8F2}" sibTransId="{57A97E8E-B472-4FF6-8A02-2A2AD9C5B22F}"/>
    <dgm:cxn modelId="{4F1BAA21-A7DE-48E0-9E75-8F79171BE280}" type="presOf" srcId="{04BB6587-0EDB-4D4C-B8E9-C7FD4C27AEAC}" destId="{E41FED6B-B6A2-4723-8945-39192A33EBF2}" srcOrd="0" destOrd="0" presId="urn:microsoft.com/office/officeart/2005/8/layout/lProcess2"/>
    <dgm:cxn modelId="{AD77D9CA-2A28-42D5-B027-38C258CB6386}" type="presOf" srcId="{2CCACEC8-F6DA-4656-8ACD-45A05D29DAB5}" destId="{467525C5-4739-496D-A9F5-BE8DA7AF5C03}" srcOrd="0" destOrd="0" presId="urn:microsoft.com/office/officeart/2005/8/layout/lProcess2"/>
    <dgm:cxn modelId="{970B2FA3-5238-4F3A-B7D7-F4541BACDE96}" type="presOf" srcId="{708F3855-EA1A-44DB-84CA-D8B46EA449C9}" destId="{5980957A-A7BC-4210-9AC8-FCD437E157AE}" srcOrd="1" destOrd="0" presId="urn:microsoft.com/office/officeart/2005/8/layout/lProcess2"/>
    <dgm:cxn modelId="{33AA0862-3DF4-4CB6-AA22-D459B70E8FD0}" type="presOf" srcId="{708F3855-EA1A-44DB-84CA-D8B46EA449C9}" destId="{EEF649CD-39FD-4032-9A57-112B897C67E0}" srcOrd="0" destOrd="0" presId="urn:microsoft.com/office/officeart/2005/8/layout/lProcess2"/>
    <dgm:cxn modelId="{BCB2180A-1816-4827-B6C0-AAB64CE44A94}" srcId="{708F3855-EA1A-44DB-84CA-D8B46EA449C9}" destId="{1BBABE55-7A6D-4D8D-99BA-C7D64A74B1D5}" srcOrd="0" destOrd="0" parTransId="{A75F3C1F-1475-480A-AF7D-14C3928216B0}" sibTransId="{2697F219-FBD2-4706-941E-3ACF4E1CBF32}"/>
    <dgm:cxn modelId="{64BEC90A-3047-4508-9CA9-7010F08D2CFC}" type="presOf" srcId="{1BBABE55-7A6D-4D8D-99BA-C7D64A74B1D5}" destId="{D959CA55-2388-42CA-BCCB-8F1776A4F9B0}" srcOrd="0" destOrd="0" presId="urn:microsoft.com/office/officeart/2005/8/layout/lProcess2"/>
    <dgm:cxn modelId="{28B6E8EE-3B2B-4FDF-82CD-C787D75F0206}" type="presParOf" srcId="{467525C5-4739-496D-A9F5-BE8DA7AF5C03}" destId="{8B672773-9F3C-4F16-9E6F-0ADC9789E6D3}" srcOrd="0" destOrd="0" presId="urn:microsoft.com/office/officeart/2005/8/layout/lProcess2"/>
    <dgm:cxn modelId="{AB6F7F85-D5A7-4924-AD5E-ED28BAF4B18A}" type="presParOf" srcId="{8B672773-9F3C-4F16-9E6F-0ADC9789E6D3}" destId="{D0F7D8BD-67E2-48C8-9058-5325C6CB4F09}" srcOrd="0" destOrd="0" presId="urn:microsoft.com/office/officeart/2005/8/layout/lProcess2"/>
    <dgm:cxn modelId="{273553F5-B569-4CC9-852A-59C6EACC2019}" type="presParOf" srcId="{8B672773-9F3C-4F16-9E6F-0ADC9789E6D3}" destId="{D9B44616-463D-49D7-886C-42299741A8F6}" srcOrd="1" destOrd="0" presId="urn:microsoft.com/office/officeart/2005/8/layout/lProcess2"/>
    <dgm:cxn modelId="{8403AD74-653A-474A-A082-49F4FAC26CC5}" type="presParOf" srcId="{8B672773-9F3C-4F16-9E6F-0ADC9789E6D3}" destId="{0278ABBE-4FD7-4EDA-A755-0EAB182487F2}" srcOrd="2" destOrd="0" presId="urn:microsoft.com/office/officeart/2005/8/layout/lProcess2"/>
    <dgm:cxn modelId="{FED0C36E-4146-46D7-8364-7BA9D52B0F06}" type="presParOf" srcId="{0278ABBE-4FD7-4EDA-A755-0EAB182487F2}" destId="{00C2A43C-B3BB-4796-8016-72FC5D5CA47E}" srcOrd="0" destOrd="0" presId="urn:microsoft.com/office/officeart/2005/8/layout/lProcess2"/>
    <dgm:cxn modelId="{39237252-F94C-4B6E-8CA8-FFF6B92C538B}" type="presParOf" srcId="{00C2A43C-B3BB-4796-8016-72FC5D5CA47E}" destId="{6F64235F-B10A-40D7-B04C-60DB300DEAD4}" srcOrd="0" destOrd="0" presId="urn:microsoft.com/office/officeart/2005/8/layout/lProcess2"/>
    <dgm:cxn modelId="{5E933AF3-3AEF-45EE-92AE-DE58B031D44B}" type="presParOf" srcId="{00C2A43C-B3BB-4796-8016-72FC5D5CA47E}" destId="{CA6136BB-274C-487D-A3AE-B2F3010A02C3}" srcOrd="1" destOrd="0" presId="urn:microsoft.com/office/officeart/2005/8/layout/lProcess2"/>
    <dgm:cxn modelId="{9CECF420-DEEF-4719-AA39-633AFBE5F4B2}" type="presParOf" srcId="{00C2A43C-B3BB-4796-8016-72FC5D5CA47E}" destId="{E41FED6B-B6A2-4723-8945-39192A33EBF2}" srcOrd="2" destOrd="0" presId="urn:microsoft.com/office/officeart/2005/8/layout/lProcess2"/>
    <dgm:cxn modelId="{EA0EB3EA-8C48-48D8-9018-D2E86D3A8A3A}" type="presParOf" srcId="{467525C5-4739-496D-A9F5-BE8DA7AF5C03}" destId="{0D94C0BB-B31B-4C02-A2AA-1CEBCADACCFB}" srcOrd="1" destOrd="0" presId="urn:microsoft.com/office/officeart/2005/8/layout/lProcess2"/>
    <dgm:cxn modelId="{FC480CE1-B575-4EE0-A6C5-08346D0C5144}" type="presParOf" srcId="{467525C5-4739-496D-A9F5-BE8DA7AF5C03}" destId="{F7CF7C84-077D-4730-86F7-3589BD67722E}" srcOrd="2" destOrd="0" presId="urn:microsoft.com/office/officeart/2005/8/layout/lProcess2"/>
    <dgm:cxn modelId="{7A53DD99-197A-4FF2-B9B7-5961AF453720}" type="presParOf" srcId="{F7CF7C84-077D-4730-86F7-3589BD67722E}" destId="{EEF649CD-39FD-4032-9A57-112B897C67E0}" srcOrd="0" destOrd="0" presId="urn:microsoft.com/office/officeart/2005/8/layout/lProcess2"/>
    <dgm:cxn modelId="{F93A1F71-17A1-453C-9699-23C500537245}" type="presParOf" srcId="{F7CF7C84-077D-4730-86F7-3589BD67722E}" destId="{5980957A-A7BC-4210-9AC8-FCD437E157AE}" srcOrd="1" destOrd="0" presId="urn:microsoft.com/office/officeart/2005/8/layout/lProcess2"/>
    <dgm:cxn modelId="{1C0349C2-4D44-4890-BA54-49F2D83432CF}" type="presParOf" srcId="{F7CF7C84-077D-4730-86F7-3589BD67722E}" destId="{B19EA80D-621A-4BE1-9669-EB1BE5B874A7}" srcOrd="2" destOrd="0" presId="urn:microsoft.com/office/officeart/2005/8/layout/lProcess2"/>
    <dgm:cxn modelId="{C8262E79-B157-4ED7-ACFE-A8ECC3FFD6F0}" type="presParOf" srcId="{B19EA80D-621A-4BE1-9669-EB1BE5B874A7}" destId="{F6F60DA1-EFE6-4F1B-912D-25E4EE727EE5}" srcOrd="0" destOrd="0" presId="urn:microsoft.com/office/officeart/2005/8/layout/lProcess2"/>
    <dgm:cxn modelId="{DDF1984C-2504-40AA-BCDD-A6CC50E1E64E}" type="presParOf" srcId="{F6F60DA1-EFE6-4F1B-912D-25E4EE727EE5}" destId="{D959CA55-2388-42CA-BCCB-8F1776A4F9B0}" srcOrd="0" destOrd="0" presId="urn:microsoft.com/office/officeart/2005/8/layout/lProcess2"/>
    <dgm:cxn modelId="{75FAE4CC-1F1F-442B-986B-34E8AF85EB29}" type="presParOf" srcId="{F6F60DA1-EFE6-4F1B-912D-25E4EE727EE5}" destId="{9C1AF7E1-3523-41FE-B079-75E157AF225F}" srcOrd="1" destOrd="0" presId="urn:microsoft.com/office/officeart/2005/8/layout/lProcess2"/>
    <dgm:cxn modelId="{9AF8DD44-D02B-45D5-9004-AEBFD2D47820}" type="presParOf" srcId="{F6F60DA1-EFE6-4F1B-912D-25E4EE727EE5}" destId="{0787F580-BAC2-4F8F-A034-47576CE3D8F6}" srcOrd="2" destOrd="0" presId="urn:microsoft.com/office/officeart/2005/8/layout/lProcess2"/>
    <dgm:cxn modelId="{30CD8DC3-DC19-453B-9581-AB032D73BD75}" type="presParOf" srcId="{467525C5-4739-496D-A9F5-BE8DA7AF5C03}" destId="{1F165D0F-6BC0-4CB6-8620-A2CEFA616D48}" srcOrd="3" destOrd="0" presId="urn:microsoft.com/office/officeart/2005/8/layout/lProcess2"/>
    <dgm:cxn modelId="{2E3AEBE4-5152-4EE7-9A00-79E817694773}" type="presParOf" srcId="{467525C5-4739-496D-A9F5-BE8DA7AF5C03}" destId="{B0DA55AA-068A-4449-B67C-C659E33B1903}" srcOrd="4" destOrd="0" presId="urn:microsoft.com/office/officeart/2005/8/layout/lProcess2"/>
    <dgm:cxn modelId="{3B48BDCC-C0EB-4850-86C4-E508AD38CC64}" type="presParOf" srcId="{B0DA55AA-068A-4449-B67C-C659E33B1903}" destId="{CA42D05F-BF21-42EB-B742-1E265CB3A416}" srcOrd="0" destOrd="0" presId="urn:microsoft.com/office/officeart/2005/8/layout/lProcess2"/>
    <dgm:cxn modelId="{B3A97E66-D43A-49A4-BF26-ADC2EF00735E}" type="presParOf" srcId="{B0DA55AA-068A-4449-B67C-C659E33B1903}" destId="{E45535DA-EE06-418A-BB3C-572035805B78}" srcOrd="1" destOrd="0" presId="urn:microsoft.com/office/officeart/2005/8/layout/lProcess2"/>
    <dgm:cxn modelId="{87414389-27CF-4A3C-95DE-07877E488B92}" type="presParOf" srcId="{B0DA55AA-068A-4449-B67C-C659E33B1903}" destId="{C9202BD0-64D1-4AD2-98A7-F2A4815BC7F8}" srcOrd="2" destOrd="0" presId="urn:microsoft.com/office/officeart/2005/8/layout/lProcess2"/>
    <dgm:cxn modelId="{34507F6F-4627-4872-B5D6-D1D17D2A763A}" type="presParOf" srcId="{C9202BD0-64D1-4AD2-98A7-F2A4815BC7F8}" destId="{6FB7ABD3-CFD5-4679-91BD-27B8BD6AA842}" srcOrd="0" destOrd="0" presId="urn:microsoft.com/office/officeart/2005/8/layout/lProcess2"/>
    <dgm:cxn modelId="{EF2347DB-E231-4D00-81E5-F5DE434EC3D7}" type="presParOf" srcId="{6FB7ABD3-CFD5-4679-91BD-27B8BD6AA842}" destId="{C9BC2868-3621-401E-9791-DFB0AB157B4F}" srcOrd="0" destOrd="0" presId="urn:microsoft.com/office/officeart/2005/8/layout/lProcess2"/>
    <dgm:cxn modelId="{CD41337D-21EC-49D6-94DB-FD6AF3DDF5C3}" type="presParOf" srcId="{6FB7ABD3-CFD5-4679-91BD-27B8BD6AA842}" destId="{4D708955-EEC4-43B4-A566-70038E45062F}" srcOrd="1" destOrd="0" presId="urn:microsoft.com/office/officeart/2005/8/layout/lProcess2"/>
    <dgm:cxn modelId="{709A3A69-C5C9-4CAB-881E-02C209D2B7E5}" type="presParOf" srcId="{6FB7ABD3-CFD5-4679-91BD-27B8BD6AA842}" destId="{90E71551-44D9-41A7-99C1-E52F133C78F2}"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5A174B-C473-424E-BDC8-7EDB7BD8677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0CC957DB-3DC3-42BE-BD51-9EFC0DAB4A54}">
      <dgm:prSet custT="1"/>
      <dgm:spPr>
        <a:solidFill>
          <a:srgbClr val="FFC000"/>
        </a:solidFill>
      </dgm:spPr>
      <dgm:t>
        <a:bodyPr/>
        <a:lstStyle/>
        <a:p>
          <a:r>
            <a:rPr lang="fr-FR" sz="2400" dirty="0" smtClean="0">
              <a:solidFill>
                <a:schemeClr val="tx1"/>
              </a:solidFill>
            </a:rPr>
            <a:t>De nouveaux dispositifs réglementaires qui permettent d’expérimenter avec bénéfice du signe : les DEI  </a:t>
          </a:r>
          <a:endParaRPr lang="fr-FR" sz="2400" dirty="0">
            <a:solidFill>
              <a:schemeClr val="tx1"/>
            </a:solidFill>
          </a:endParaRPr>
        </a:p>
      </dgm:t>
    </dgm:pt>
    <dgm:pt modelId="{45BAEE12-806F-4E49-BF1D-52C09D62E701}" type="parTrans" cxnId="{70658E2A-E5C7-4D27-BD11-32CC84C970BC}">
      <dgm:prSet/>
      <dgm:spPr/>
      <dgm:t>
        <a:bodyPr/>
        <a:lstStyle/>
        <a:p>
          <a:endParaRPr lang="fr-FR"/>
        </a:p>
      </dgm:t>
    </dgm:pt>
    <dgm:pt modelId="{056A6ECF-76FD-4EB0-A230-2144374D29ED}" type="sibTrans" cxnId="{70658E2A-E5C7-4D27-BD11-32CC84C970BC}">
      <dgm:prSet/>
      <dgm:spPr/>
      <dgm:t>
        <a:bodyPr/>
        <a:lstStyle/>
        <a:p>
          <a:endParaRPr lang="fr-FR"/>
        </a:p>
      </dgm:t>
    </dgm:pt>
    <dgm:pt modelId="{CAF798D4-F134-41C2-9448-E1CCC4B734AD}">
      <dgm:prSet custT="1"/>
      <dgm:spPr>
        <a:solidFill>
          <a:srgbClr val="92D050"/>
        </a:solidFill>
      </dgm:spPr>
      <dgm:t>
        <a:bodyPr/>
        <a:lstStyle/>
        <a:p>
          <a:r>
            <a:rPr lang="fr-FR" sz="2400" dirty="0" smtClean="0">
              <a:solidFill>
                <a:schemeClr val="tx1"/>
              </a:solidFill>
            </a:rPr>
            <a:t>Une grille d’analyse au prisme du Développement Durable</a:t>
          </a:r>
          <a:endParaRPr lang="fr-FR" sz="2400" dirty="0">
            <a:solidFill>
              <a:schemeClr val="tx1"/>
            </a:solidFill>
          </a:endParaRPr>
        </a:p>
      </dgm:t>
    </dgm:pt>
    <dgm:pt modelId="{07225B6C-7C44-4E6F-9DA9-FD5019F12065}" type="parTrans" cxnId="{210022B2-8E4A-4C7C-BC89-421F70DD19C4}">
      <dgm:prSet/>
      <dgm:spPr/>
      <dgm:t>
        <a:bodyPr/>
        <a:lstStyle/>
        <a:p>
          <a:endParaRPr lang="fr-FR"/>
        </a:p>
      </dgm:t>
    </dgm:pt>
    <dgm:pt modelId="{306F5654-4BC9-418C-B566-BCA26F56FE0B}" type="sibTrans" cxnId="{210022B2-8E4A-4C7C-BC89-421F70DD19C4}">
      <dgm:prSet/>
      <dgm:spPr/>
      <dgm:t>
        <a:bodyPr/>
        <a:lstStyle/>
        <a:p>
          <a:endParaRPr lang="fr-FR"/>
        </a:p>
      </dgm:t>
    </dgm:pt>
    <dgm:pt modelId="{1812A7EC-E5C9-4DB2-A367-5F692499766E}">
      <dgm:prSet custT="1"/>
      <dgm:spPr>
        <a:solidFill>
          <a:srgbClr val="C00000"/>
        </a:solidFill>
      </dgm:spPr>
      <dgm:t>
        <a:bodyPr/>
        <a:lstStyle/>
        <a:p>
          <a:r>
            <a:rPr lang="fr-FR" sz="2400" dirty="0" smtClean="0"/>
            <a:t>Une Commission Nationale où scientifiques et professionnels dialoguent sur les projets des ODG</a:t>
          </a:r>
          <a:endParaRPr lang="fr-FR" sz="2400" dirty="0"/>
        </a:p>
      </dgm:t>
    </dgm:pt>
    <dgm:pt modelId="{5612AE0A-ECCD-4965-911B-B47CBE6BB0B2}" type="parTrans" cxnId="{5F716EC8-0AB3-4975-9DF6-8FE9D9E34E41}">
      <dgm:prSet/>
      <dgm:spPr/>
      <dgm:t>
        <a:bodyPr/>
        <a:lstStyle/>
        <a:p>
          <a:endParaRPr lang="fr-FR"/>
        </a:p>
      </dgm:t>
    </dgm:pt>
    <dgm:pt modelId="{A0D9B6FF-0122-41A7-AE2E-98A58FFF614E}" type="sibTrans" cxnId="{5F716EC8-0AB3-4975-9DF6-8FE9D9E34E41}">
      <dgm:prSet/>
      <dgm:spPr/>
      <dgm:t>
        <a:bodyPr/>
        <a:lstStyle/>
        <a:p>
          <a:endParaRPr lang="fr-FR"/>
        </a:p>
      </dgm:t>
    </dgm:pt>
    <dgm:pt modelId="{243BC846-52AE-42D3-AB9C-DAB284178EE2}">
      <dgm:prSet custT="1"/>
      <dgm:spPr/>
      <dgm:t>
        <a:bodyPr/>
        <a:lstStyle/>
        <a:p>
          <a:r>
            <a:rPr lang="fr-FR" sz="2400" dirty="0" smtClean="0"/>
            <a:t>Des protocoles types permettant une mutualisation des données entre territoires</a:t>
          </a:r>
          <a:endParaRPr lang="fr-FR" sz="2400" dirty="0"/>
        </a:p>
      </dgm:t>
    </dgm:pt>
    <dgm:pt modelId="{90D6CD2A-07A6-4BD0-AE3D-57B4F1A87AC8}" type="parTrans" cxnId="{38D3F84C-EA1D-427E-A7A7-DC3AD5EBC9F9}">
      <dgm:prSet/>
      <dgm:spPr/>
      <dgm:t>
        <a:bodyPr/>
        <a:lstStyle/>
        <a:p>
          <a:endParaRPr lang="fr-FR"/>
        </a:p>
      </dgm:t>
    </dgm:pt>
    <dgm:pt modelId="{5DE0D2B5-45F4-4309-BC06-5A6BB1CE0048}" type="sibTrans" cxnId="{38D3F84C-EA1D-427E-A7A7-DC3AD5EBC9F9}">
      <dgm:prSet/>
      <dgm:spPr/>
      <dgm:t>
        <a:bodyPr/>
        <a:lstStyle/>
        <a:p>
          <a:endParaRPr lang="fr-FR"/>
        </a:p>
      </dgm:t>
    </dgm:pt>
    <dgm:pt modelId="{9418D261-942B-41CB-AA4F-AFE0C6C912D5}" type="pres">
      <dgm:prSet presAssocID="{745A174B-C473-424E-BDC8-7EDB7BD86775}" presName="linear" presStyleCnt="0">
        <dgm:presLayoutVars>
          <dgm:dir/>
          <dgm:animLvl val="lvl"/>
          <dgm:resizeHandles val="exact"/>
        </dgm:presLayoutVars>
      </dgm:prSet>
      <dgm:spPr/>
    </dgm:pt>
    <dgm:pt modelId="{7DF58AA8-FE49-4B43-B1E6-B411986CB323}" type="pres">
      <dgm:prSet presAssocID="{0CC957DB-3DC3-42BE-BD51-9EFC0DAB4A54}" presName="parentLin" presStyleCnt="0"/>
      <dgm:spPr/>
    </dgm:pt>
    <dgm:pt modelId="{AEF24859-F74E-4C1A-AB9D-43E6FE54B6A4}" type="pres">
      <dgm:prSet presAssocID="{0CC957DB-3DC3-42BE-BD51-9EFC0DAB4A54}" presName="parentLeftMargin" presStyleLbl="node1" presStyleIdx="0" presStyleCnt="4"/>
      <dgm:spPr/>
    </dgm:pt>
    <dgm:pt modelId="{8D00BDBD-D83A-47C9-BC7C-6FD598407329}" type="pres">
      <dgm:prSet presAssocID="{0CC957DB-3DC3-42BE-BD51-9EFC0DAB4A54}" presName="parentText" presStyleLbl="node1" presStyleIdx="0" presStyleCnt="4" custScaleX="130554">
        <dgm:presLayoutVars>
          <dgm:chMax val="0"/>
          <dgm:bulletEnabled val="1"/>
        </dgm:presLayoutVars>
      </dgm:prSet>
      <dgm:spPr/>
      <dgm:t>
        <a:bodyPr/>
        <a:lstStyle/>
        <a:p>
          <a:endParaRPr lang="fr-FR"/>
        </a:p>
      </dgm:t>
    </dgm:pt>
    <dgm:pt modelId="{1FB389BE-A760-4990-8982-7BEEA1706A94}" type="pres">
      <dgm:prSet presAssocID="{0CC957DB-3DC3-42BE-BD51-9EFC0DAB4A54}" presName="negativeSpace" presStyleCnt="0"/>
      <dgm:spPr/>
    </dgm:pt>
    <dgm:pt modelId="{37FC6ACD-4FBC-4A47-87CB-9ED62AEBD164}" type="pres">
      <dgm:prSet presAssocID="{0CC957DB-3DC3-42BE-BD51-9EFC0DAB4A54}" presName="childText" presStyleLbl="conFgAcc1" presStyleIdx="0" presStyleCnt="4">
        <dgm:presLayoutVars>
          <dgm:bulletEnabled val="1"/>
        </dgm:presLayoutVars>
      </dgm:prSet>
      <dgm:spPr/>
    </dgm:pt>
    <dgm:pt modelId="{F93FE7EE-95D5-4ABB-A5FE-3E0EB80C77EF}" type="pres">
      <dgm:prSet presAssocID="{056A6ECF-76FD-4EB0-A230-2144374D29ED}" presName="spaceBetweenRectangles" presStyleCnt="0"/>
      <dgm:spPr/>
    </dgm:pt>
    <dgm:pt modelId="{CF9BE6D0-E008-4F62-8D09-71BA319AB13B}" type="pres">
      <dgm:prSet presAssocID="{1812A7EC-E5C9-4DB2-A367-5F692499766E}" presName="parentLin" presStyleCnt="0"/>
      <dgm:spPr/>
    </dgm:pt>
    <dgm:pt modelId="{B78CFBC9-F242-40C1-B7D2-DF8892945897}" type="pres">
      <dgm:prSet presAssocID="{1812A7EC-E5C9-4DB2-A367-5F692499766E}" presName="parentLeftMargin" presStyleLbl="node1" presStyleIdx="0" presStyleCnt="4"/>
      <dgm:spPr/>
    </dgm:pt>
    <dgm:pt modelId="{62FA4906-FFA0-4DF9-A512-22F4FF449CAA}" type="pres">
      <dgm:prSet presAssocID="{1812A7EC-E5C9-4DB2-A367-5F692499766E}" presName="parentText" presStyleLbl="node1" presStyleIdx="1" presStyleCnt="4" custScaleX="130554">
        <dgm:presLayoutVars>
          <dgm:chMax val="0"/>
          <dgm:bulletEnabled val="1"/>
        </dgm:presLayoutVars>
      </dgm:prSet>
      <dgm:spPr/>
    </dgm:pt>
    <dgm:pt modelId="{B88E03E6-BF76-4CB9-AB94-5231CE88FA8F}" type="pres">
      <dgm:prSet presAssocID="{1812A7EC-E5C9-4DB2-A367-5F692499766E}" presName="negativeSpace" presStyleCnt="0"/>
      <dgm:spPr/>
    </dgm:pt>
    <dgm:pt modelId="{C94E7854-1E62-49FB-B876-9792AE61A431}" type="pres">
      <dgm:prSet presAssocID="{1812A7EC-E5C9-4DB2-A367-5F692499766E}" presName="childText" presStyleLbl="conFgAcc1" presStyleIdx="1" presStyleCnt="4">
        <dgm:presLayoutVars>
          <dgm:bulletEnabled val="1"/>
        </dgm:presLayoutVars>
      </dgm:prSet>
      <dgm:spPr/>
    </dgm:pt>
    <dgm:pt modelId="{0B5EE61D-3FBD-4F66-9E46-4A95312711BD}" type="pres">
      <dgm:prSet presAssocID="{A0D9B6FF-0122-41A7-AE2E-98A58FFF614E}" presName="spaceBetweenRectangles" presStyleCnt="0"/>
      <dgm:spPr/>
    </dgm:pt>
    <dgm:pt modelId="{550840F8-0AFF-4B82-87EA-DE618C70DA12}" type="pres">
      <dgm:prSet presAssocID="{CAF798D4-F134-41C2-9448-E1CCC4B734AD}" presName="parentLin" presStyleCnt="0"/>
      <dgm:spPr/>
    </dgm:pt>
    <dgm:pt modelId="{5552DD06-7D1B-49D0-A484-BD3DCBA89FE0}" type="pres">
      <dgm:prSet presAssocID="{CAF798D4-F134-41C2-9448-E1CCC4B734AD}" presName="parentLeftMargin" presStyleLbl="node1" presStyleIdx="1" presStyleCnt="4"/>
      <dgm:spPr/>
    </dgm:pt>
    <dgm:pt modelId="{76D0B2CC-08B6-4947-9408-8E8F5010AA45}" type="pres">
      <dgm:prSet presAssocID="{CAF798D4-F134-41C2-9448-E1CCC4B734AD}" presName="parentText" presStyleLbl="node1" presStyleIdx="2" presStyleCnt="4" custScaleX="130554">
        <dgm:presLayoutVars>
          <dgm:chMax val="0"/>
          <dgm:bulletEnabled val="1"/>
        </dgm:presLayoutVars>
      </dgm:prSet>
      <dgm:spPr/>
    </dgm:pt>
    <dgm:pt modelId="{1649BB06-36A5-4B5B-974D-5872B22DBD5C}" type="pres">
      <dgm:prSet presAssocID="{CAF798D4-F134-41C2-9448-E1CCC4B734AD}" presName="negativeSpace" presStyleCnt="0"/>
      <dgm:spPr/>
    </dgm:pt>
    <dgm:pt modelId="{C3505A91-7F34-485B-BDAB-3A5DC1BAAEB2}" type="pres">
      <dgm:prSet presAssocID="{CAF798D4-F134-41C2-9448-E1CCC4B734AD}" presName="childText" presStyleLbl="conFgAcc1" presStyleIdx="2" presStyleCnt="4">
        <dgm:presLayoutVars>
          <dgm:bulletEnabled val="1"/>
        </dgm:presLayoutVars>
      </dgm:prSet>
      <dgm:spPr/>
    </dgm:pt>
    <dgm:pt modelId="{5CD66196-3F5A-4D1E-A2D4-5F48ABA69754}" type="pres">
      <dgm:prSet presAssocID="{306F5654-4BC9-418C-B566-BCA26F56FE0B}" presName="spaceBetweenRectangles" presStyleCnt="0"/>
      <dgm:spPr/>
    </dgm:pt>
    <dgm:pt modelId="{D39E4ABB-B35A-4A99-BE2F-095AD06E6CC5}" type="pres">
      <dgm:prSet presAssocID="{243BC846-52AE-42D3-AB9C-DAB284178EE2}" presName="parentLin" presStyleCnt="0"/>
      <dgm:spPr/>
    </dgm:pt>
    <dgm:pt modelId="{F46FA7DE-AEE3-4CF8-8434-791EEDF2C7A7}" type="pres">
      <dgm:prSet presAssocID="{243BC846-52AE-42D3-AB9C-DAB284178EE2}" presName="parentLeftMargin" presStyleLbl="node1" presStyleIdx="2" presStyleCnt="4"/>
      <dgm:spPr/>
    </dgm:pt>
    <dgm:pt modelId="{46E57E9B-A308-45A0-B264-081024DE6F7E}" type="pres">
      <dgm:prSet presAssocID="{243BC846-52AE-42D3-AB9C-DAB284178EE2}" presName="parentText" presStyleLbl="node1" presStyleIdx="3" presStyleCnt="4" custScaleX="133387">
        <dgm:presLayoutVars>
          <dgm:chMax val="0"/>
          <dgm:bulletEnabled val="1"/>
        </dgm:presLayoutVars>
      </dgm:prSet>
      <dgm:spPr/>
    </dgm:pt>
    <dgm:pt modelId="{E0261933-2F29-46AF-A194-FF7C0ED6BAF9}" type="pres">
      <dgm:prSet presAssocID="{243BC846-52AE-42D3-AB9C-DAB284178EE2}" presName="negativeSpace" presStyleCnt="0"/>
      <dgm:spPr/>
    </dgm:pt>
    <dgm:pt modelId="{ECCD10AD-91F6-46AA-A584-3C3109E37EA6}" type="pres">
      <dgm:prSet presAssocID="{243BC846-52AE-42D3-AB9C-DAB284178EE2}" presName="childText" presStyleLbl="conFgAcc1" presStyleIdx="3" presStyleCnt="4">
        <dgm:presLayoutVars>
          <dgm:bulletEnabled val="1"/>
        </dgm:presLayoutVars>
      </dgm:prSet>
      <dgm:spPr/>
    </dgm:pt>
  </dgm:ptLst>
  <dgm:cxnLst>
    <dgm:cxn modelId="{AFE1D1E9-5D42-4477-A0BD-03D0E1707242}" type="presOf" srcId="{CAF798D4-F134-41C2-9448-E1CCC4B734AD}" destId="{5552DD06-7D1B-49D0-A484-BD3DCBA89FE0}" srcOrd="0" destOrd="0" presId="urn:microsoft.com/office/officeart/2005/8/layout/list1"/>
    <dgm:cxn modelId="{70658E2A-E5C7-4D27-BD11-32CC84C970BC}" srcId="{745A174B-C473-424E-BDC8-7EDB7BD86775}" destId="{0CC957DB-3DC3-42BE-BD51-9EFC0DAB4A54}" srcOrd="0" destOrd="0" parTransId="{45BAEE12-806F-4E49-BF1D-52C09D62E701}" sibTransId="{056A6ECF-76FD-4EB0-A230-2144374D29ED}"/>
    <dgm:cxn modelId="{D64E91B9-4CFB-4E52-A01B-2DFF4EEEE660}" type="presOf" srcId="{243BC846-52AE-42D3-AB9C-DAB284178EE2}" destId="{F46FA7DE-AEE3-4CF8-8434-791EEDF2C7A7}" srcOrd="0" destOrd="0" presId="urn:microsoft.com/office/officeart/2005/8/layout/list1"/>
    <dgm:cxn modelId="{38D3F84C-EA1D-427E-A7A7-DC3AD5EBC9F9}" srcId="{745A174B-C473-424E-BDC8-7EDB7BD86775}" destId="{243BC846-52AE-42D3-AB9C-DAB284178EE2}" srcOrd="3" destOrd="0" parTransId="{90D6CD2A-07A6-4BD0-AE3D-57B4F1A87AC8}" sibTransId="{5DE0D2B5-45F4-4309-BC06-5A6BB1CE0048}"/>
    <dgm:cxn modelId="{7531295F-FC43-4F1F-80F4-5C49A52A66D9}" type="presOf" srcId="{0CC957DB-3DC3-42BE-BD51-9EFC0DAB4A54}" destId="{8D00BDBD-D83A-47C9-BC7C-6FD598407329}" srcOrd="1" destOrd="0" presId="urn:microsoft.com/office/officeart/2005/8/layout/list1"/>
    <dgm:cxn modelId="{210022B2-8E4A-4C7C-BC89-421F70DD19C4}" srcId="{745A174B-C473-424E-BDC8-7EDB7BD86775}" destId="{CAF798D4-F134-41C2-9448-E1CCC4B734AD}" srcOrd="2" destOrd="0" parTransId="{07225B6C-7C44-4E6F-9DA9-FD5019F12065}" sibTransId="{306F5654-4BC9-418C-B566-BCA26F56FE0B}"/>
    <dgm:cxn modelId="{5F716EC8-0AB3-4975-9DF6-8FE9D9E34E41}" srcId="{745A174B-C473-424E-BDC8-7EDB7BD86775}" destId="{1812A7EC-E5C9-4DB2-A367-5F692499766E}" srcOrd="1" destOrd="0" parTransId="{5612AE0A-ECCD-4965-911B-B47CBE6BB0B2}" sibTransId="{A0D9B6FF-0122-41A7-AE2E-98A58FFF614E}"/>
    <dgm:cxn modelId="{EA8B2867-A498-411B-8952-FCC6FBB892A6}" type="presOf" srcId="{1812A7EC-E5C9-4DB2-A367-5F692499766E}" destId="{B78CFBC9-F242-40C1-B7D2-DF8892945897}" srcOrd="0" destOrd="0" presId="urn:microsoft.com/office/officeart/2005/8/layout/list1"/>
    <dgm:cxn modelId="{2BC32767-4B08-4F19-A1E8-05604A50529C}" type="presOf" srcId="{0CC957DB-3DC3-42BE-BD51-9EFC0DAB4A54}" destId="{AEF24859-F74E-4C1A-AB9D-43E6FE54B6A4}" srcOrd="0" destOrd="0" presId="urn:microsoft.com/office/officeart/2005/8/layout/list1"/>
    <dgm:cxn modelId="{A86D3028-43AF-4B0A-8C01-00C897B99A29}" type="presOf" srcId="{243BC846-52AE-42D3-AB9C-DAB284178EE2}" destId="{46E57E9B-A308-45A0-B264-081024DE6F7E}" srcOrd="1" destOrd="0" presId="urn:microsoft.com/office/officeart/2005/8/layout/list1"/>
    <dgm:cxn modelId="{06C0D0B3-B403-4D45-AC0F-BA8C8CED397F}" type="presOf" srcId="{CAF798D4-F134-41C2-9448-E1CCC4B734AD}" destId="{76D0B2CC-08B6-4947-9408-8E8F5010AA45}" srcOrd="1" destOrd="0" presId="urn:microsoft.com/office/officeart/2005/8/layout/list1"/>
    <dgm:cxn modelId="{0B183AE6-B80A-4216-9C5B-AD574487018B}" type="presOf" srcId="{1812A7EC-E5C9-4DB2-A367-5F692499766E}" destId="{62FA4906-FFA0-4DF9-A512-22F4FF449CAA}" srcOrd="1" destOrd="0" presId="urn:microsoft.com/office/officeart/2005/8/layout/list1"/>
    <dgm:cxn modelId="{18499546-C6A0-406A-9530-D5771F87ADCD}" type="presOf" srcId="{745A174B-C473-424E-BDC8-7EDB7BD86775}" destId="{9418D261-942B-41CB-AA4F-AFE0C6C912D5}" srcOrd="0" destOrd="0" presId="urn:microsoft.com/office/officeart/2005/8/layout/list1"/>
    <dgm:cxn modelId="{719C5FE6-F383-40D2-AB04-DAFC14A97E69}" type="presParOf" srcId="{9418D261-942B-41CB-AA4F-AFE0C6C912D5}" destId="{7DF58AA8-FE49-4B43-B1E6-B411986CB323}" srcOrd="0" destOrd="0" presId="urn:microsoft.com/office/officeart/2005/8/layout/list1"/>
    <dgm:cxn modelId="{CD1BC5C6-DD2F-4C0C-8372-06CE941FDB27}" type="presParOf" srcId="{7DF58AA8-FE49-4B43-B1E6-B411986CB323}" destId="{AEF24859-F74E-4C1A-AB9D-43E6FE54B6A4}" srcOrd="0" destOrd="0" presId="urn:microsoft.com/office/officeart/2005/8/layout/list1"/>
    <dgm:cxn modelId="{B5B2CC18-AC91-494F-A610-5B4E1117B6E2}" type="presParOf" srcId="{7DF58AA8-FE49-4B43-B1E6-B411986CB323}" destId="{8D00BDBD-D83A-47C9-BC7C-6FD598407329}" srcOrd="1" destOrd="0" presId="urn:microsoft.com/office/officeart/2005/8/layout/list1"/>
    <dgm:cxn modelId="{CDC98384-4418-4A16-95DE-332476D69ED6}" type="presParOf" srcId="{9418D261-942B-41CB-AA4F-AFE0C6C912D5}" destId="{1FB389BE-A760-4990-8982-7BEEA1706A94}" srcOrd="1" destOrd="0" presId="urn:microsoft.com/office/officeart/2005/8/layout/list1"/>
    <dgm:cxn modelId="{F21C37BF-E9E2-4B94-A78C-2B0A080D188D}" type="presParOf" srcId="{9418D261-942B-41CB-AA4F-AFE0C6C912D5}" destId="{37FC6ACD-4FBC-4A47-87CB-9ED62AEBD164}" srcOrd="2" destOrd="0" presId="urn:microsoft.com/office/officeart/2005/8/layout/list1"/>
    <dgm:cxn modelId="{F00A67E8-5449-4700-A811-75420E3C6C08}" type="presParOf" srcId="{9418D261-942B-41CB-AA4F-AFE0C6C912D5}" destId="{F93FE7EE-95D5-4ABB-A5FE-3E0EB80C77EF}" srcOrd="3" destOrd="0" presId="urn:microsoft.com/office/officeart/2005/8/layout/list1"/>
    <dgm:cxn modelId="{F56E47B9-1060-432A-BEB7-F51C95F75EBA}" type="presParOf" srcId="{9418D261-942B-41CB-AA4F-AFE0C6C912D5}" destId="{CF9BE6D0-E008-4F62-8D09-71BA319AB13B}" srcOrd="4" destOrd="0" presId="urn:microsoft.com/office/officeart/2005/8/layout/list1"/>
    <dgm:cxn modelId="{58DB1211-6B8C-4C73-AAF9-E2F6FEB83264}" type="presParOf" srcId="{CF9BE6D0-E008-4F62-8D09-71BA319AB13B}" destId="{B78CFBC9-F242-40C1-B7D2-DF8892945897}" srcOrd="0" destOrd="0" presId="urn:microsoft.com/office/officeart/2005/8/layout/list1"/>
    <dgm:cxn modelId="{A1B1C939-18E3-4815-9D71-0DD592AE3A38}" type="presParOf" srcId="{CF9BE6D0-E008-4F62-8D09-71BA319AB13B}" destId="{62FA4906-FFA0-4DF9-A512-22F4FF449CAA}" srcOrd="1" destOrd="0" presId="urn:microsoft.com/office/officeart/2005/8/layout/list1"/>
    <dgm:cxn modelId="{93B9AA5E-E1D5-401A-A93A-2469CEDE50A9}" type="presParOf" srcId="{9418D261-942B-41CB-AA4F-AFE0C6C912D5}" destId="{B88E03E6-BF76-4CB9-AB94-5231CE88FA8F}" srcOrd="5" destOrd="0" presId="urn:microsoft.com/office/officeart/2005/8/layout/list1"/>
    <dgm:cxn modelId="{52B77322-4D64-446C-98CC-997B60B67AD1}" type="presParOf" srcId="{9418D261-942B-41CB-AA4F-AFE0C6C912D5}" destId="{C94E7854-1E62-49FB-B876-9792AE61A431}" srcOrd="6" destOrd="0" presId="urn:microsoft.com/office/officeart/2005/8/layout/list1"/>
    <dgm:cxn modelId="{16ADDC90-B061-45F3-BE80-29B9B7F4FD26}" type="presParOf" srcId="{9418D261-942B-41CB-AA4F-AFE0C6C912D5}" destId="{0B5EE61D-3FBD-4F66-9E46-4A95312711BD}" srcOrd="7" destOrd="0" presId="urn:microsoft.com/office/officeart/2005/8/layout/list1"/>
    <dgm:cxn modelId="{4BE0A073-1BFE-4B8B-9D61-72F80E6A02BC}" type="presParOf" srcId="{9418D261-942B-41CB-AA4F-AFE0C6C912D5}" destId="{550840F8-0AFF-4B82-87EA-DE618C70DA12}" srcOrd="8" destOrd="0" presId="urn:microsoft.com/office/officeart/2005/8/layout/list1"/>
    <dgm:cxn modelId="{17D368E3-8EA8-423C-B882-A0C3380177C8}" type="presParOf" srcId="{550840F8-0AFF-4B82-87EA-DE618C70DA12}" destId="{5552DD06-7D1B-49D0-A484-BD3DCBA89FE0}" srcOrd="0" destOrd="0" presId="urn:microsoft.com/office/officeart/2005/8/layout/list1"/>
    <dgm:cxn modelId="{B54C1334-5BE9-454B-A9A1-666794ADDC40}" type="presParOf" srcId="{550840F8-0AFF-4B82-87EA-DE618C70DA12}" destId="{76D0B2CC-08B6-4947-9408-8E8F5010AA45}" srcOrd="1" destOrd="0" presId="urn:microsoft.com/office/officeart/2005/8/layout/list1"/>
    <dgm:cxn modelId="{EBB6B6F7-E52D-4C57-AA8C-B7AB5D4F44BD}" type="presParOf" srcId="{9418D261-942B-41CB-AA4F-AFE0C6C912D5}" destId="{1649BB06-36A5-4B5B-974D-5872B22DBD5C}" srcOrd="9" destOrd="0" presId="urn:microsoft.com/office/officeart/2005/8/layout/list1"/>
    <dgm:cxn modelId="{857EC724-22F8-4462-867A-AEC0CD5FD61A}" type="presParOf" srcId="{9418D261-942B-41CB-AA4F-AFE0C6C912D5}" destId="{C3505A91-7F34-485B-BDAB-3A5DC1BAAEB2}" srcOrd="10" destOrd="0" presId="urn:microsoft.com/office/officeart/2005/8/layout/list1"/>
    <dgm:cxn modelId="{3EDF3F53-EF5B-43F8-BC38-C109945ACDBC}" type="presParOf" srcId="{9418D261-942B-41CB-AA4F-AFE0C6C912D5}" destId="{5CD66196-3F5A-4D1E-A2D4-5F48ABA69754}" srcOrd="11" destOrd="0" presId="urn:microsoft.com/office/officeart/2005/8/layout/list1"/>
    <dgm:cxn modelId="{8281CC11-DC23-4ACE-AB94-F23CB7826CE6}" type="presParOf" srcId="{9418D261-942B-41CB-AA4F-AFE0C6C912D5}" destId="{D39E4ABB-B35A-4A99-BE2F-095AD06E6CC5}" srcOrd="12" destOrd="0" presId="urn:microsoft.com/office/officeart/2005/8/layout/list1"/>
    <dgm:cxn modelId="{237FBD54-F1DD-49B5-BB46-BD2F4B266B08}" type="presParOf" srcId="{D39E4ABB-B35A-4A99-BE2F-095AD06E6CC5}" destId="{F46FA7DE-AEE3-4CF8-8434-791EEDF2C7A7}" srcOrd="0" destOrd="0" presId="urn:microsoft.com/office/officeart/2005/8/layout/list1"/>
    <dgm:cxn modelId="{74163B7B-396D-48B0-9D3E-1C9E6AA0BBDE}" type="presParOf" srcId="{D39E4ABB-B35A-4A99-BE2F-095AD06E6CC5}" destId="{46E57E9B-A308-45A0-B264-081024DE6F7E}" srcOrd="1" destOrd="0" presId="urn:microsoft.com/office/officeart/2005/8/layout/list1"/>
    <dgm:cxn modelId="{39D5C4F9-6E28-4640-BB01-F135348E4F66}" type="presParOf" srcId="{9418D261-942B-41CB-AA4F-AFE0C6C912D5}" destId="{E0261933-2F29-46AF-A194-FF7C0ED6BAF9}" srcOrd="13" destOrd="0" presId="urn:microsoft.com/office/officeart/2005/8/layout/list1"/>
    <dgm:cxn modelId="{038CDD55-4600-4721-A801-1D0CB7C388CA}" type="presParOf" srcId="{9418D261-942B-41CB-AA4F-AFE0C6C912D5}" destId="{ECCD10AD-91F6-46AA-A584-3C3109E37EA6}"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203A0A-D8F4-43F8-8459-EC97A0DC85C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B4A35341-C30D-4BD2-90C1-FB1F730B106A}">
      <dgm:prSet phldrT="[Texte]" custT="1"/>
      <dgm:spPr>
        <a:solidFill>
          <a:srgbClr val="92D050"/>
        </a:solidFill>
      </dgm:spPr>
      <dgm:t>
        <a:bodyPr/>
        <a:lstStyle/>
        <a:p>
          <a:r>
            <a:rPr lang="fr-FR" sz="2400" dirty="0" smtClean="0">
              <a:solidFill>
                <a:schemeClr val="tx1"/>
              </a:solidFill>
              <a:latin typeface="Trebuchet MS" panose="020B0603020202020204" pitchFamily="34" charset="0"/>
            </a:rPr>
            <a:t>Développement Durable</a:t>
          </a:r>
          <a:endParaRPr lang="fr-FR" sz="2400" dirty="0">
            <a:solidFill>
              <a:schemeClr val="tx1"/>
            </a:solidFill>
            <a:latin typeface="Trebuchet MS" panose="020B0603020202020204" pitchFamily="34" charset="0"/>
          </a:endParaRPr>
        </a:p>
      </dgm:t>
    </dgm:pt>
    <dgm:pt modelId="{451868CC-FC24-43E0-B9C8-57FB5A9ADE05}" type="parTrans" cxnId="{08944244-1A1B-42A3-A272-E69788C4F368}">
      <dgm:prSet/>
      <dgm:spPr/>
      <dgm:t>
        <a:bodyPr/>
        <a:lstStyle/>
        <a:p>
          <a:endParaRPr lang="fr-FR">
            <a:solidFill>
              <a:schemeClr val="tx1"/>
            </a:solidFill>
          </a:endParaRPr>
        </a:p>
      </dgm:t>
    </dgm:pt>
    <dgm:pt modelId="{99C4278A-7B23-43B8-9313-986DB2F04E24}" type="sibTrans" cxnId="{08944244-1A1B-42A3-A272-E69788C4F368}">
      <dgm:prSet/>
      <dgm:spPr/>
      <dgm:t>
        <a:bodyPr/>
        <a:lstStyle/>
        <a:p>
          <a:endParaRPr lang="fr-FR">
            <a:solidFill>
              <a:schemeClr val="tx1"/>
            </a:solidFill>
          </a:endParaRPr>
        </a:p>
      </dgm:t>
    </dgm:pt>
    <dgm:pt modelId="{833941CB-0452-4172-AB23-4C3CFF77387E}">
      <dgm:prSet phldrT="[Texte]" custT="1"/>
      <dgm:spPr/>
      <dgm:t>
        <a:bodyPr/>
        <a:lstStyle/>
        <a:p>
          <a:r>
            <a:rPr lang="fr-FR" sz="2000" dirty="0" smtClean="0">
              <a:solidFill>
                <a:schemeClr val="tx1"/>
              </a:solidFill>
            </a:rPr>
            <a:t>Social</a:t>
          </a:r>
          <a:endParaRPr lang="fr-FR" sz="2000" dirty="0">
            <a:solidFill>
              <a:schemeClr val="tx1"/>
            </a:solidFill>
          </a:endParaRPr>
        </a:p>
      </dgm:t>
    </dgm:pt>
    <dgm:pt modelId="{1AE1AE29-0834-4784-9ECE-BBA43408E344}" type="parTrans" cxnId="{16CAB87D-D0D1-4F2C-ACAA-AC59F3D37B89}">
      <dgm:prSet/>
      <dgm:spPr/>
      <dgm:t>
        <a:bodyPr/>
        <a:lstStyle/>
        <a:p>
          <a:endParaRPr lang="fr-FR">
            <a:solidFill>
              <a:schemeClr val="tx1"/>
            </a:solidFill>
          </a:endParaRPr>
        </a:p>
      </dgm:t>
    </dgm:pt>
    <dgm:pt modelId="{565BCB16-5062-4871-B52C-8D210A49ECAC}" type="sibTrans" cxnId="{16CAB87D-D0D1-4F2C-ACAA-AC59F3D37B89}">
      <dgm:prSet/>
      <dgm:spPr/>
      <dgm:t>
        <a:bodyPr/>
        <a:lstStyle/>
        <a:p>
          <a:endParaRPr lang="fr-FR">
            <a:solidFill>
              <a:schemeClr val="tx1"/>
            </a:solidFill>
          </a:endParaRPr>
        </a:p>
      </dgm:t>
    </dgm:pt>
    <dgm:pt modelId="{AB092884-2E61-41F8-B749-E039ABFD9908}">
      <dgm:prSet phldrT="[Texte]" custT="1"/>
      <dgm:spPr/>
      <dgm:t>
        <a:bodyPr/>
        <a:lstStyle/>
        <a:p>
          <a:r>
            <a:rPr lang="fr-FR" sz="2000" dirty="0" smtClean="0">
              <a:solidFill>
                <a:schemeClr val="tx1"/>
              </a:solidFill>
            </a:rPr>
            <a:t>Environnement</a:t>
          </a:r>
          <a:endParaRPr lang="fr-FR" sz="2000" dirty="0">
            <a:solidFill>
              <a:schemeClr val="tx1"/>
            </a:solidFill>
          </a:endParaRPr>
        </a:p>
      </dgm:t>
    </dgm:pt>
    <dgm:pt modelId="{C3207F0F-E65E-454E-A574-31C36367D134}" type="parTrans" cxnId="{D970D63A-45B6-4C44-9791-1C793D964F37}">
      <dgm:prSet/>
      <dgm:spPr/>
      <dgm:t>
        <a:bodyPr/>
        <a:lstStyle/>
        <a:p>
          <a:endParaRPr lang="fr-FR">
            <a:solidFill>
              <a:schemeClr val="tx1"/>
            </a:solidFill>
          </a:endParaRPr>
        </a:p>
      </dgm:t>
    </dgm:pt>
    <dgm:pt modelId="{4283E638-9011-4416-869C-79D20098CE24}" type="sibTrans" cxnId="{D970D63A-45B6-4C44-9791-1C793D964F37}">
      <dgm:prSet/>
      <dgm:spPr/>
      <dgm:t>
        <a:bodyPr/>
        <a:lstStyle/>
        <a:p>
          <a:endParaRPr lang="fr-FR">
            <a:solidFill>
              <a:schemeClr val="tx1"/>
            </a:solidFill>
          </a:endParaRPr>
        </a:p>
      </dgm:t>
    </dgm:pt>
    <dgm:pt modelId="{4AC72719-5D54-43F0-BF82-68C6C8AEAEEE}">
      <dgm:prSet phldrT="[Texte]" custT="1"/>
      <dgm:spPr/>
      <dgm:t>
        <a:bodyPr/>
        <a:lstStyle/>
        <a:p>
          <a:r>
            <a:rPr lang="fr-FR" sz="2000" dirty="0" smtClean="0">
              <a:solidFill>
                <a:schemeClr val="tx1"/>
              </a:solidFill>
            </a:rPr>
            <a:t>Economie</a:t>
          </a:r>
          <a:endParaRPr lang="fr-FR" sz="2000" dirty="0">
            <a:solidFill>
              <a:schemeClr val="tx1"/>
            </a:solidFill>
          </a:endParaRPr>
        </a:p>
      </dgm:t>
    </dgm:pt>
    <dgm:pt modelId="{BB3AE166-F77F-400F-ABC7-989131118A2A}" type="parTrans" cxnId="{B928E9F3-23A4-4ED9-BC82-4E62C6A58047}">
      <dgm:prSet/>
      <dgm:spPr/>
      <dgm:t>
        <a:bodyPr/>
        <a:lstStyle/>
        <a:p>
          <a:endParaRPr lang="fr-FR">
            <a:solidFill>
              <a:schemeClr val="tx1"/>
            </a:solidFill>
          </a:endParaRPr>
        </a:p>
      </dgm:t>
    </dgm:pt>
    <dgm:pt modelId="{346944B6-CB96-4D1E-BFBB-3E026D4A3A61}" type="sibTrans" cxnId="{B928E9F3-23A4-4ED9-BC82-4E62C6A58047}">
      <dgm:prSet/>
      <dgm:spPr/>
      <dgm:t>
        <a:bodyPr/>
        <a:lstStyle/>
        <a:p>
          <a:endParaRPr lang="fr-FR">
            <a:solidFill>
              <a:schemeClr val="tx1"/>
            </a:solidFill>
          </a:endParaRPr>
        </a:p>
      </dgm:t>
    </dgm:pt>
    <dgm:pt modelId="{269CF06E-96A7-4F3D-928C-0BEB8FAA1893}" type="pres">
      <dgm:prSet presAssocID="{70203A0A-D8F4-43F8-8459-EC97A0DC85C5}" presName="diagram" presStyleCnt="0">
        <dgm:presLayoutVars>
          <dgm:dir/>
          <dgm:resizeHandles val="exact"/>
        </dgm:presLayoutVars>
      </dgm:prSet>
      <dgm:spPr/>
      <dgm:t>
        <a:bodyPr/>
        <a:lstStyle/>
        <a:p>
          <a:endParaRPr lang="fr-FR"/>
        </a:p>
      </dgm:t>
    </dgm:pt>
    <dgm:pt modelId="{A791433E-AF7E-4C8A-A828-42ADBC242AEC}" type="pres">
      <dgm:prSet presAssocID="{B4A35341-C30D-4BD2-90C1-FB1F730B106A}" presName="node" presStyleLbl="node1" presStyleIdx="0" presStyleCnt="4" custScaleX="197479" custScaleY="43795" custLinFactNeighborX="59839" custLinFactNeighborY="-36194">
        <dgm:presLayoutVars>
          <dgm:bulletEnabled val="1"/>
        </dgm:presLayoutVars>
      </dgm:prSet>
      <dgm:spPr/>
      <dgm:t>
        <a:bodyPr/>
        <a:lstStyle/>
        <a:p>
          <a:endParaRPr lang="fr-FR"/>
        </a:p>
      </dgm:t>
    </dgm:pt>
    <dgm:pt modelId="{520771A6-EB23-4CFA-950D-3AC63F033787}" type="pres">
      <dgm:prSet presAssocID="{99C4278A-7B23-43B8-9313-986DB2F04E24}" presName="sibTrans" presStyleCnt="0"/>
      <dgm:spPr/>
    </dgm:pt>
    <dgm:pt modelId="{BC1EC64B-4692-4BEB-83B4-FCC5EF0170BD}" type="pres">
      <dgm:prSet presAssocID="{833941CB-0452-4172-AB23-4C3CFF77387E}" presName="node" presStyleLbl="node1" presStyleIdx="1" presStyleCnt="4" custScaleX="63719" custScaleY="38288" custLinFactNeighborX="65281" custLinFactNeighborY="-9076">
        <dgm:presLayoutVars>
          <dgm:bulletEnabled val="1"/>
        </dgm:presLayoutVars>
      </dgm:prSet>
      <dgm:spPr/>
      <dgm:t>
        <a:bodyPr/>
        <a:lstStyle/>
        <a:p>
          <a:endParaRPr lang="fr-FR"/>
        </a:p>
      </dgm:t>
    </dgm:pt>
    <dgm:pt modelId="{55BF5700-905C-47BB-96C1-13C6C92888FD}" type="pres">
      <dgm:prSet presAssocID="{565BCB16-5062-4871-B52C-8D210A49ECAC}" presName="sibTrans" presStyleCnt="0"/>
      <dgm:spPr/>
    </dgm:pt>
    <dgm:pt modelId="{21947DD4-B762-46E5-A463-02002C170CBD}" type="pres">
      <dgm:prSet presAssocID="{AB092884-2E61-41F8-B749-E039ABFD9908}" presName="node" presStyleLbl="node1" presStyleIdx="2" presStyleCnt="4" custScaleX="60837" custScaleY="31093" custLinFactNeighborX="66373" custLinFactNeighborY="-10392">
        <dgm:presLayoutVars>
          <dgm:bulletEnabled val="1"/>
        </dgm:presLayoutVars>
      </dgm:prSet>
      <dgm:spPr/>
      <dgm:t>
        <a:bodyPr/>
        <a:lstStyle/>
        <a:p>
          <a:endParaRPr lang="fr-FR"/>
        </a:p>
      </dgm:t>
    </dgm:pt>
    <dgm:pt modelId="{AD419297-B814-4B2E-AEFF-28F80D49A3E9}" type="pres">
      <dgm:prSet presAssocID="{4283E638-9011-4416-869C-79D20098CE24}" presName="sibTrans" presStyleCnt="0"/>
      <dgm:spPr/>
    </dgm:pt>
    <dgm:pt modelId="{C00D3F0E-0520-4C3D-A108-98162924F688}" type="pres">
      <dgm:prSet presAssocID="{4AC72719-5D54-43F0-BF82-68C6C8AEAEEE}" presName="node" presStyleLbl="node1" presStyleIdx="3" presStyleCnt="4" custScaleX="48612" custScaleY="41636" custLinFactX="-39302" custLinFactNeighborX="-100000" custLinFactNeighborY="-13450">
        <dgm:presLayoutVars>
          <dgm:bulletEnabled val="1"/>
        </dgm:presLayoutVars>
      </dgm:prSet>
      <dgm:spPr/>
      <dgm:t>
        <a:bodyPr/>
        <a:lstStyle/>
        <a:p>
          <a:endParaRPr lang="fr-FR"/>
        </a:p>
      </dgm:t>
    </dgm:pt>
  </dgm:ptLst>
  <dgm:cxnLst>
    <dgm:cxn modelId="{16CAB87D-D0D1-4F2C-ACAA-AC59F3D37B89}" srcId="{70203A0A-D8F4-43F8-8459-EC97A0DC85C5}" destId="{833941CB-0452-4172-AB23-4C3CFF77387E}" srcOrd="1" destOrd="0" parTransId="{1AE1AE29-0834-4784-9ECE-BBA43408E344}" sibTransId="{565BCB16-5062-4871-B52C-8D210A49ECAC}"/>
    <dgm:cxn modelId="{B928E9F3-23A4-4ED9-BC82-4E62C6A58047}" srcId="{70203A0A-D8F4-43F8-8459-EC97A0DC85C5}" destId="{4AC72719-5D54-43F0-BF82-68C6C8AEAEEE}" srcOrd="3" destOrd="0" parTransId="{BB3AE166-F77F-400F-ABC7-989131118A2A}" sibTransId="{346944B6-CB96-4D1E-BFBB-3E026D4A3A61}"/>
    <dgm:cxn modelId="{D970D63A-45B6-4C44-9791-1C793D964F37}" srcId="{70203A0A-D8F4-43F8-8459-EC97A0DC85C5}" destId="{AB092884-2E61-41F8-B749-E039ABFD9908}" srcOrd="2" destOrd="0" parTransId="{C3207F0F-E65E-454E-A574-31C36367D134}" sibTransId="{4283E638-9011-4416-869C-79D20098CE24}"/>
    <dgm:cxn modelId="{CBD511C1-8470-439D-821B-C9E4AD45422A}" type="presOf" srcId="{AB092884-2E61-41F8-B749-E039ABFD9908}" destId="{21947DD4-B762-46E5-A463-02002C170CBD}" srcOrd="0" destOrd="0" presId="urn:microsoft.com/office/officeart/2005/8/layout/default"/>
    <dgm:cxn modelId="{BD4F067A-F552-4AB0-BE5B-E6D54C914546}" type="presOf" srcId="{70203A0A-D8F4-43F8-8459-EC97A0DC85C5}" destId="{269CF06E-96A7-4F3D-928C-0BEB8FAA1893}" srcOrd="0" destOrd="0" presId="urn:microsoft.com/office/officeart/2005/8/layout/default"/>
    <dgm:cxn modelId="{0FD8976B-FD0F-4F28-9239-AF10355C5988}" type="presOf" srcId="{B4A35341-C30D-4BD2-90C1-FB1F730B106A}" destId="{A791433E-AF7E-4C8A-A828-42ADBC242AEC}" srcOrd="0" destOrd="0" presId="urn:microsoft.com/office/officeart/2005/8/layout/default"/>
    <dgm:cxn modelId="{08944244-1A1B-42A3-A272-E69788C4F368}" srcId="{70203A0A-D8F4-43F8-8459-EC97A0DC85C5}" destId="{B4A35341-C30D-4BD2-90C1-FB1F730B106A}" srcOrd="0" destOrd="0" parTransId="{451868CC-FC24-43E0-B9C8-57FB5A9ADE05}" sibTransId="{99C4278A-7B23-43B8-9313-986DB2F04E24}"/>
    <dgm:cxn modelId="{C7F3B878-E5ED-45C8-AB1D-48455B4A7BF2}" type="presOf" srcId="{4AC72719-5D54-43F0-BF82-68C6C8AEAEEE}" destId="{C00D3F0E-0520-4C3D-A108-98162924F688}" srcOrd="0" destOrd="0" presId="urn:microsoft.com/office/officeart/2005/8/layout/default"/>
    <dgm:cxn modelId="{5D5C9DFF-61AD-401A-97CA-457A4A1DD5BE}" type="presOf" srcId="{833941CB-0452-4172-AB23-4C3CFF77387E}" destId="{BC1EC64B-4692-4BEB-83B4-FCC5EF0170BD}" srcOrd="0" destOrd="0" presId="urn:microsoft.com/office/officeart/2005/8/layout/default"/>
    <dgm:cxn modelId="{4C7FC18A-61A8-4F3E-9BAA-012E8B1BCFE3}" type="presParOf" srcId="{269CF06E-96A7-4F3D-928C-0BEB8FAA1893}" destId="{A791433E-AF7E-4C8A-A828-42ADBC242AEC}" srcOrd="0" destOrd="0" presId="urn:microsoft.com/office/officeart/2005/8/layout/default"/>
    <dgm:cxn modelId="{704105DB-9D6A-4943-8172-188CBC15F0BA}" type="presParOf" srcId="{269CF06E-96A7-4F3D-928C-0BEB8FAA1893}" destId="{520771A6-EB23-4CFA-950D-3AC63F033787}" srcOrd="1" destOrd="0" presId="urn:microsoft.com/office/officeart/2005/8/layout/default"/>
    <dgm:cxn modelId="{A5EB780D-A1F5-4D1A-A06A-017749DDAC7D}" type="presParOf" srcId="{269CF06E-96A7-4F3D-928C-0BEB8FAA1893}" destId="{BC1EC64B-4692-4BEB-83B4-FCC5EF0170BD}" srcOrd="2" destOrd="0" presId="urn:microsoft.com/office/officeart/2005/8/layout/default"/>
    <dgm:cxn modelId="{4516381D-5B25-4B07-80B2-6EC7C3856D02}" type="presParOf" srcId="{269CF06E-96A7-4F3D-928C-0BEB8FAA1893}" destId="{55BF5700-905C-47BB-96C1-13C6C92888FD}" srcOrd="3" destOrd="0" presId="urn:microsoft.com/office/officeart/2005/8/layout/default"/>
    <dgm:cxn modelId="{B732C28B-29C8-4880-9207-37C60F78E625}" type="presParOf" srcId="{269CF06E-96A7-4F3D-928C-0BEB8FAA1893}" destId="{21947DD4-B762-46E5-A463-02002C170CBD}" srcOrd="4" destOrd="0" presId="urn:microsoft.com/office/officeart/2005/8/layout/default"/>
    <dgm:cxn modelId="{BBBA7AF3-4AEA-46C6-ADE3-AB5B93E1E963}" type="presParOf" srcId="{269CF06E-96A7-4F3D-928C-0BEB8FAA1893}" destId="{AD419297-B814-4B2E-AEFF-28F80D49A3E9}" srcOrd="5" destOrd="0" presId="urn:microsoft.com/office/officeart/2005/8/layout/default"/>
    <dgm:cxn modelId="{290C93C9-2112-4053-9881-74F12BF392DE}" type="presParOf" srcId="{269CF06E-96A7-4F3D-928C-0BEB8FAA1893}" destId="{C00D3F0E-0520-4C3D-A108-98162924F688}" srcOrd="6" destOrd="0" presId="urn:microsoft.com/office/officeart/2005/8/layout/default"/>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FDA5F6-0B98-4F00-92B9-0D299BE2A148}">
      <dsp:nvSpPr>
        <dsp:cNvPr id="0" name=""/>
        <dsp:cNvSpPr/>
      </dsp:nvSpPr>
      <dsp:spPr>
        <a:xfrm>
          <a:off x="-6610076" y="-1010854"/>
          <a:ext cx="7867371" cy="7867371"/>
        </a:xfrm>
        <a:prstGeom prst="blockArc">
          <a:avLst>
            <a:gd name="adj1" fmla="val 18900000"/>
            <a:gd name="adj2" fmla="val 2700000"/>
            <a:gd name="adj3" fmla="val 27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FC2319-34EE-4133-8381-DBE8E28C4CD4}">
      <dsp:nvSpPr>
        <dsp:cNvPr id="0" name=""/>
        <dsp:cNvSpPr/>
      </dsp:nvSpPr>
      <dsp:spPr>
        <a:xfrm>
          <a:off x="549174" y="365237"/>
          <a:ext cx="10595404" cy="7309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0185" tIns="45720" rIns="45720" bIns="45720" numCol="1" spcCol="1270" anchor="ctr" anchorCtr="0">
          <a:noAutofit/>
        </a:bodyPr>
        <a:lstStyle/>
        <a:p>
          <a:pPr lvl="0" algn="l" defTabSz="800100">
            <a:lnSpc>
              <a:spcPct val="90000"/>
            </a:lnSpc>
            <a:spcBef>
              <a:spcPct val="0"/>
            </a:spcBef>
            <a:spcAft>
              <a:spcPct val="35000"/>
            </a:spcAft>
          </a:pPr>
          <a:r>
            <a:rPr lang="fr-FR" sz="1800" kern="1200" dirty="0" smtClean="0"/>
            <a:t>Février 2020 Le Conseil Permanent se </a:t>
          </a:r>
          <a:r>
            <a:rPr lang="fr-FR" sz="1800" kern="1200" dirty="0" smtClean="0"/>
            <a:t>préoccupe </a:t>
          </a:r>
          <a:r>
            <a:rPr lang="fr-FR" sz="1800" kern="1200" dirty="0" smtClean="0"/>
            <a:t>de la </a:t>
          </a:r>
          <a:r>
            <a:rPr lang="fr-FR" sz="1800" b="1" kern="1200" dirty="0" smtClean="0"/>
            <a:t>question de l’</a:t>
          </a:r>
          <a:r>
            <a:rPr lang="fr-FR" sz="1800" b="1" kern="1200" dirty="0" err="1" smtClean="0"/>
            <a:t>agrivoltaïsme</a:t>
          </a:r>
          <a:r>
            <a:rPr lang="fr-FR" sz="1800" kern="1200" dirty="0" smtClean="0"/>
            <a:t> et nomme un Groupe de Travail</a:t>
          </a:r>
          <a:endParaRPr lang="fr-FR" sz="1800" kern="1200" dirty="0"/>
        </a:p>
      </dsp:txBody>
      <dsp:txXfrm>
        <a:off x="549174" y="365237"/>
        <a:ext cx="10595404" cy="730941"/>
      </dsp:txXfrm>
    </dsp:sp>
    <dsp:sp modelId="{EA8DB6FD-EEB5-41D6-9B23-8F02BBFBC78B}">
      <dsp:nvSpPr>
        <dsp:cNvPr id="0" name=""/>
        <dsp:cNvSpPr/>
      </dsp:nvSpPr>
      <dsp:spPr>
        <a:xfrm>
          <a:off x="92336" y="273869"/>
          <a:ext cx="913677" cy="9136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60B982-08ED-4090-9C50-46B4B4402764}">
      <dsp:nvSpPr>
        <dsp:cNvPr id="0" name=""/>
        <dsp:cNvSpPr/>
      </dsp:nvSpPr>
      <dsp:spPr>
        <a:xfrm>
          <a:off x="1072946" y="1461298"/>
          <a:ext cx="10071632" cy="73094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0185" tIns="45720" rIns="45720" bIns="45720" numCol="1" spcCol="1270" anchor="ctr" anchorCtr="0">
          <a:noAutofit/>
        </a:bodyPr>
        <a:lstStyle/>
        <a:p>
          <a:pPr lvl="0" algn="l" defTabSz="800100">
            <a:lnSpc>
              <a:spcPct val="90000"/>
            </a:lnSpc>
            <a:spcBef>
              <a:spcPct val="0"/>
            </a:spcBef>
            <a:spcAft>
              <a:spcPct val="35000"/>
            </a:spcAft>
          </a:pPr>
          <a:r>
            <a:rPr lang="fr-FR" sz="1800" kern="1200" dirty="0" smtClean="0"/>
            <a:t>Octobre 2021 : son rapport incite les ODG à </a:t>
          </a:r>
          <a:r>
            <a:rPr lang="fr-FR" sz="1800" b="1" kern="1200" dirty="0" smtClean="0"/>
            <a:t>se saisir de la question de façon ouverte</a:t>
          </a:r>
          <a:r>
            <a:rPr lang="fr-FR" sz="1800" kern="1200" dirty="0" smtClean="0"/>
            <a:t>, notamment </a:t>
          </a:r>
          <a:r>
            <a:rPr lang="fr-FR" sz="1800" b="1" kern="1200" dirty="0" smtClean="0"/>
            <a:t>en menant des expérimentations</a:t>
          </a:r>
          <a:endParaRPr lang="fr-FR" sz="1800" b="1" kern="1200" dirty="0"/>
        </a:p>
      </dsp:txBody>
      <dsp:txXfrm>
        <a:off x="1072946" y="1461298"/>
        <a:ext cx="10071632" cy="730941"/>
      </dsp:txXfrm>
    </dsp:sp>
    <dsp:sp modelId="{8558051F-D591-462A-8D43-8557EEEE3EFD}">
      <dsp:nvSpPr>
        <dsp:cNvPr id="0" name=""/>
        <dsp:cNvSpPr/>
      </dsp:nvSpPr>
      <dsp:spPr>
        <a:xfrm>
          <a:off x="616107" y="1369931"/>
          <a:ext cx="913677" cy="9136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A5FFA9-FE66-4481-9A50-1CD9099978B9}">
      <dsp:nvSpPr>
        <dsp:cNvPr id="0" name=""/>
        <dsp:cNvSpPr/>
      </dsp:nvSpPr>
      <dsp:spPr>
        <a:xfrm>
          <a:off x="1233701" y="2441561"/>
          <a:ext cx="9910877" cy="96254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0185" tIns="45720" rIns="45720" bIns="45720" numCol="1" spcCol="1270" anchor="ctr" anchorCtr="0">
          <a:noAutofit/>
        </a:bodyPr>
        <a:lstStyle/>
        <a:p>
          <a:pPr lvl="0" algn="l" defTabSz="800100">
            <a:lnSpc>
              <a:spcPct val="90000"/>
            </a:lnSpc>
            <a:spcBef>
              <a:spcPct val="0"/>
            </a:spcBef>
            <a:spcAft>
              <a:spcPct val="35000"/>
            </a:spcAft>
          </a:pPr>
          <a:r>
            <a:rPr lang="fr-FR" sz="1800" kern="1200" dirty="0" smtClean="0"/>
            <a:t>Octobre 2023 : Il propose 3 voies pour aider les ODG à  traiter de l’</a:t>
          </a:r>
          <a:r>
            <a:rPr lang="fr-FR" sz="1800" kern="1200" dirty="0" err="1" smtClean="0"/>
            <a:t>agrivoltaïsme</a:t>
          </a:r>
          <a:r>
            <a:rPr lang="fr-FR" sz="1800" kern="1200" dirty="0" smtClean="0"/>
            <a:t> : </a:t>
          </a:r>
          <a:r>
            <a:rPr lang="fr-FR" sz="1800" b="1" kern="1200" dirty="0" smtClean="0"/>
            <a:t>Interdire, Encadrer, Evaluer </a:t>
          </a:r>
          <a:r>
            <a:rPr lang="fr-FR" sz="1800" kern="1200" dirty="0" smtClean="0"/>
            <a:t>mais souligne que les </a:t>
          </a:r>
          <a:r>
            <a:rPr lang="fr-FR" sz="1800" kern="1200" dirty="0" smtClean="0"/>
            <a:t>2 premières  </a:t>
          </a:r>
          <a:r>
            <a:rPr lang="fr-FR" sz="1800" kern="1200" dirty="0" smtClean="0"/>
            <a:t>doivent être liées à </a:t>
          </a:r>
          <a:r>
            <a:rPr lang="fr-FR" sz="1800" kern="1200" dirty="0" smtClean="0"/>
            <a:t>des contradictions </a:t>
          </a:r>
          <a:r>
            <a:rPr lang="fr-FR" sz="1800" kern="1200" dirty="0" smtClean="0"/>
            <a:t>avec le signe de qualité</a:t>
          </a:r>
          <a:endParaRPr lang="fr-FR" sz="1800" kern="1200" dirty="0"/>
        </a:p>
      </dsp:txBody>
      <dsp:txXfrm>
        <a:off x="1233701" y="2441561"/>
        <a:ext cx="9910877" cy="962540"/>
      </dsp:txXfrm>
    </dsp:sp>
    <dsp:sp modelId="{D500DEBC-5BB2-49F1-95D6-AEDD115FB26A}">
      <dsp:nvSpPr>
        <dsp:cNvPr id="0" name=""/>
        <dsp:cNvSpPr/>
      </dsp:nvSpPr>
      <dsp:spPr>
        <a:xfrm>
          <a:off x="776863" y="2465992"/>
          <a:ext cx="913677" cy="9136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96BBBE-6903-47BC-A19D-1F16791DE02E}">
      <dsp:nvSpPr>
        <dsp:cNvPr id="0" name=""/>
        <dsp:cNvSpPr/>
      </dsp:nvSpPr>
      <dsp:spPr>
        <a:xfrm>
          <a:off x="1072946" y="3653422"/>
          <a:ext cx="10071632" cy="730941"/>
        </a:xfrm>
        <a:prstGeom prst="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0185" tIns="45720" rIns="45720" bIns="45720" numCol="1" spcCol="1270" anchor="ctr" anchorCtr="0">
          <a:noAutofit/>
        </a:bodyPr>
        <a:lstStyle/>
        <a:p>
          <a:pPr lvl="0" algn="l" defTabSz="800100">
            <a:lnSpc>
              <a:spcPct val="90000"/>
            </a:lnSpc>
            <a:spcBef>
              <a:spcPct val="0"/>
            </a:spcBef>
            <a:spcAft>
              <a:spcPct val="35000"/>
            </a:spcAft>
          </a:pPr>
          <a:r>
            <a:rPr lang="fr-FR" sz="1800" kern="1200" dirty="0" smtClean="0"/>
            <a:t>30 janvier 2025 : l’INAO définit les </a:t>
          </a:r>
          <a:r>
            <a:rPr lang="fr-FR" sz="1800" b="1" kern="1200" dirty="0" smtClean="0"/>
            <a:t>conditions d’intégration d’une installation </a:t>
          </a:r>
          <a:r>
            <a:rPr lang="fr-FR" sz="1800" b="1" kern="1200" dirty="0" err="1" smtClean="0"/>
            <a:t>agrivoltaïque</a:t>
          </a:r>
          <a:r>
            <a:rPr lang="fr-FR" sz="1800" b="1" kern="1200" dirty="0" smtClean="0"/>
            <a:t> </a:t>
          </a:r>
          <a:r>
            <a:rPr lang="fr-FR" sz="1800" kern="1200" dirty="0" smtClean="0"/>
            <a:t>sur les parcours de volailles et de palmipèdes Label Rouge.</a:t>
          </a:r>
          <a:endParaRPr lang="fr-FR" sz="1800" kern="1200" dirty="0"/>
        </a:p>
      </dsp:txBody>
      <dsp:txXfrm>
        <a:off x="1072946" y="3653422"/>
        <a:ext cx="10071632" cy="730941"/>
      </dsp:txXfrm>
    </dsp:sp>
    <dsp:sp modelId="{D048483E-ACE9-404C-A7CD-EB4EA5F6413F}">
      <dsp:nvSpPr>
        <dsp:cNvPr id="0" name=""/>
        <dsp:cNvSpPr/>
      </dsp:nvSpPr>
      <dsp:spPr>
        <a:xfrm>
          <a:off x="616107" y="3562054"/>
          <a:ext cx="913677" cy="9136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9B98C3-FC84-446F-A5E0-9774CCD2E9CA}">
      <dsp:nvSpPr>
        <dsp:cNvPr id="0" name=""/>
        <dsp:cNvSpPr/>
      </dsp:nvSpPr>
      <dsp:spPr>
        <a:xfrm>
          <a:off x="549174" y="4749484"/>
          <a:ext cx="10595404" cy="730941"/>
        </a:xfrm>
        <a:prstGeom prst="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0185" tIns="45720" rIns="45720" bIns="45720" numCol="1" spcCol="1270" anchor="ctr" anchorCtr="0">
          <a:noAutofit/>
        </a:bodyPr>
        <a:lstStyle/>
        <a:p>
          <a:pPr lvl="0" algn="l" defTabSz="800100">
            <a:lnSpc>
              <a:spcPct val="90000"/>
            </a:lnSpc>
            <a:spcBef>
              <a:spcPct val="0"/>
            </a:spcBef>
            <a:spcAft>
              <a:spcPct val="35000"/>
            </a:spcAft>
          </a:pPr>
          <a:r>
            <a:rPr lang="fr-FR" sz="1800" kern="1200" dirty="0" smtClean="0"/>
            <a:t>Septembre 2025 : l’INAO lance une PNO sur le projet d’interdiction des installations </a:t>
          </a:r>
          <a:r>
            <a:rPr lang="fr-FR" sz="1800" kern="1200" dirty="0" err="1" smtClean="0"/>
            <a:t>agrivoltaïques</a:t>
          </a:r>
          <a:r>
            <a:rPr lang="fr-FR" sz="1800" kern="1200" dirty="0" smtClean="0"/>
            <a:t> sur les parcelles de l’AOP Côtes du </a:t>
          </a:r>
          <a:r>
            <a:rPr lang="fr-FR" sz="1800" kern="1200" dirty="0" smtClean="0"/>
            <a:t>Rhône déposé par l’ODG</a:t>
          </a:r>
          <a:endParaRPr lang="fr-FR" sz="1800" kern="1200" dirty="0"/>
        </a:p>
      </dsp:txBody>
      <dsp:txXfrm>
        <a:off x="549174" y="4749484"/>
        <a:ext cx="10595404" cy="730941"/>
      </dsp:txXfrm>
    </dsp:sp>
    <dsp:sp modelId="{43AC7351-202D-4841-B03B-2C13D4B6EFEC}">
      <dsp:nvSpPr>
        <dsp:cNvPr id="0" name=""/>
        <dsp:cNvSpPr/>
      </dsp:nvSpPr>
      <dsp:spPr>
        <a:xfrm>
          <a:off x="92336" y="4658116"/>
          <a:ext cx="913677" cy="91367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F7D8BD-67E2-48C8-9058-5325C6CB4F09}">
      <dsp:nvSpPr>
        <dsp:cNvPr id="0" name=""/>
        <dsp:cNvSpPr/>
      </dsp:nvSpPr>
      <dsp:spPr>
        <a:xfrm>
          <a:off x="1362" y="0"/>
          <a:ext cx="3541348" cy="5235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fr-FR" sz="4000" kern="1200" dirty="0" smtClean="0"/>
            <a:t>Interdire</a:t>
          </a:r>
        </a:p>
        <a:p>
          <a:pPr lvl="0" algn="ctr" defTabSz="1778000">
            <a:lnSpc>
              <a:spcPct val="90000"/>
            </a:lnSpc>
            <a:spcBef>
              <a:spcPct val="0"/>
            </a:spcBef>
            <a:spcAft>
              <a:spcPct val="35000"/>
            </a:spcAft>
          </a:pPr>
          <a:endParaRPr lang="fr-FR" sz="4000" kern="1200" dirty="0" smtClean="0"/>
        </a:p>
      </dsp:txBody>
      <dsp:txXfrm>
        <a:off x="1362" y="0"/>
        <a:ext cx="3541348" cy="1570616"/>
      </dsp:txXfrm>
    </dsp:sp>
    <dsp:sp modelId="{6F64235F-B10A-40D7-B04C-60DB300DEAD4}">
      <dsp:nvSpPr>
        <dsp:cNvPr id="0" name=""/>
        <dsp:cNvSpPr/>
      </dsp:nvSpPr>
      <dsp:spPr>
        <a:xfrm>
          <a:off x="209196" y="1572149"/>
          <a:ext cx="3125679" cy="1578540"/>
        </a:xfrm>
        <a:prstGeom prst="roundRect">
          <a:avLst>
            <a:gd name="adj" fmla="val 10000"/>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t>En cas d’incompatibilité des dispositifs </a:t>
          </a:r>
          <a:r>
            <a:rPr lang="fr-FR" sz="1800" kern="1200" dirty="0" err="1" smtClean="0"/>
            <a:t>agriPV</a:t>
          </a:r>
          <a:r>
            <a:rPr lang="fr-FR" sz="1800" kern="1200" dirty="0" smtClean="0"/>
            <a:t> avec le respect de la promesse du signe ou une atteinte au fonctionnement de son agro-éco-système</a:t>
          </a:r>
          <a:endParaRPr lang="fr-FR" sz="1800" kern="1200" dirty="0"/>
        </a:p>
      </dsp:txBody>
      <dsp:txXfrm>
        <a:off x="255430" y="1618383"/>
        <a:ext cx="3033211" cy="1486072"/>
      </dsp:txXfrm>
    </dsp:sp>
    <dsp:sp modelId="{E41FED6B-B6A2-4723-8945-39192A33EBF2}">
      <dsp:nvSpPr>
        <dsp:cNvPr id="0" name=""/>
        <dsp:cNvSpPr/>
      </dsp:nvSpPr>
      <dsp:spPr>
        <a:xfrm>
          <a:off x="209196" y="3393543"/>
          <a:ext cx="3125679" cy="1578540"/>
        </a:xfrm>
        <a:prstGeom prst="roundRect">
          <a:avLst>
            <a:gd name="adj" fmla="val 100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t>Argumentation sur les effets négatifs sur le signe</a:t>
          </a:r>
        </a:p>
        <a:p>
          <a:pPr lvl="0" algn="ctr" defTabSz="800100">
            <a:lnSpc>
              <a:spcPct val="90000"/>
            </a:lnSpc>
            <a:spcBef>
              <a:spcPct val="0"/>
            </a:spcBef>
            <a:spcAft>
              <a:spcPct val="35000"/>
            </a:spcAft>
          </a:pPr>
          <a:r>
            <a:rPr lang="fr-FR" sz="1800" kern="1200" dirty="0" smtClean="0"/>
            <a:t>Extension aux pratiques </a:t>
          </a:r>
          <a:br>
            <a:rPr lang="fr-FR" sz="1800" kern="1200" dirty="0" smtClean="0"/>
          </a:br>
          <a:r>
            <a:rPr lang="fr-FR" sz="1800" kern="1200" dirty="0" smtClean="0"/>
            <a:t>induisant les mêmes effets </a:t>
          </a:r>
          <a:endParaRPr lang="fr-FR" sz="1800" kern="1200" dirty="0"/>
        </a:p>
      </dsp:txBody>
      <dsp:txXfrm>
        <a:off x="255430" y="3439777"/>
        <a:ext cx="3033211" cy="1486072"/>
      </dsp:txXfrm>
    </dsp:sp>
    <dsp:sp modelId="{EEF649CD-39FD-4032-9A57-112B897C67E0}">
      <dsp:nvSpPr>
        <dsp:cNvPr id="0" name=""/>
        <dsp:cNvSpPr/>
      </dsp:nvSpPr>
      <dsp:spPr>
        <a:xfrm>
          <a:off x="3808311" y="0"/>
          <a:ext cx="3541348" cy="5235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fr-FR" sz="4000" kern="1200" dirty="0" smtClean="0"/>
            <a:t>Encadrer</a:t>
          </a:r>
        </a:p>
        <a:p>
          <a:pPr lvl="0" algn="ctr" defTabSz="1778000">
            <a:lnSpc>
              <a:spcPct val="90000"/>
            </a:lnSpc>
            <a:spcBef>
              <a:spcPct val="0"/>
            </a:spcBef>
            <a:spcAft>
              <a:spcPct val="35000"/>
            </a:spcAft>
          </a:pPr>
          <a:endParaRPr lang="fr-FR" sz="4000" kern="1200" dirty="0" smtClean="0"/>
        </a:p>
      </dsp:txBody>
      <dsp:txXfrm>
        <a:off x="3808311" y="0"/>
        <a:ext cx="3541348" cy="1570616"/>
      </dsp:txXfrm>
    </dsp:sp>
    <dsp:sp modelId="{D959CA55-2388-42CA-BCCB-8F1776A4F9B0}">
      <dsp:nvSpPr>
        <dsp:cNvPr id="0" name=""/>
        <dsp:cNvSpPr/>
      </dsp:nvSpPr>
      <dsp:spPr>
        <a:xfrm>
          <a:off x="4162446" y="1572149"/>
          <a:ext cx="2833078" cy="1578540"/>
        </a:xfrm>
        <a:prstGeom prst="roundRect">
          <a:avLst>
            <a:gd name="adj" fmla="val 1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Pour éviter les excès risquant d’affecter la promesse du signe tout en intégrant </a:t>
          </a:r>
          <a:br>
            <a:rPr lang="fr-FR" sz="1800" kern="1200" dirty="0" smtClean="0">
              <a:solidFill>
                <a:schemeClr val="tx1"/>
              </a:solidFill>
            </a:rPr>
          </a:br>
          <a:r>
            <a:rPr lang="fr-FR" sz="1800" kern="1200" dirty="0" smtClean="0">
              <a:solidFill>
                <a:schemeClr val="tx1"/>
              </a:solidFill>
            </a:rPr>
            <a:t>la nouvelle pratique au système de production</a:t>
          </a:r>
          <a:endParaRPr lang="fr-FR" sz="1800" kern="1200" dirty="0">
            <a:solidFill>
              <a:schemeClr val="tx1"/>
            </a:solidFill>
          </a:endParaRPr>
        </a:p>
      </dsp:txBody>
      <dsp:txXfrm>
        <a:off x="4208680" y="1618383"/>
        <a:ext cx="2740610" cy="1486072"/>
      </dsp:txXfrm>
    </dsp:sp>
    <dsp:sp modelId="{0787F580-BAC2-4F8F-A034-47576CE3D8F6}">
      <dsp:nvSpPr>
        <dsp:cNvPr id="0" name=""/>
        <dsp:cNvSpPr/>
      </dsp:nvSpPr>
      <dsp:spPr>
        <a:xfrm>
          <a:off x="4162446" y="3393543"/>
          <a:ext cx="2833078" cy="1578540"/>
        </a:xfrm>
        <a:prstGeom prst="roundRect">
          <a:avLst>
            <a:gd name="adj" fmla="val 1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Relier les excès de la pratique à une altération directes ou indirectes des caractéristiques du produit</a:t>
          </a:r>
        </a:p>
      </dsp:txBody>
      <dsp:txXfrm>
        <a:off x="4208680" y="3439777"/>
        <a:ext cx="2740610" cy="1486072"/>
      </dsp:txXfrm>
    </dsp:sp>
    <dsp:sp modelId="{CA42D05F-BF21-42EB-B742-1E265CB3A416}">
      <dsp:nvSpPr>
        <dsp:cNvPr id="0" name=""/>
        <dsp:cNvSpPr/>
      </dsp:nvSpPr>
      <dsp:spPr>
        <a:xfrm>
          <a:off x="7615261" y="0"/>
          <a:ext cx="3541348" cy="52353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fr-FR" sz="4000" kern="1200" dirty="0" smtClean="0"/>
            <a:t>Evaluer</a:t>
          </a:r>
        </a:p>
        <a:p>
          <a:pPr lvl="0" algn="ctr" defTabSz="1778000">
            <a:lnSpc>
              <a:spcPct val="90000"/>
            </a:lnSpc>
            <a:spcBef>
              <a:spcPct val="0"/>
            </a:spcBef>
            <a:spcAft>
              <a:spcPct val="35000"/>
            </a:spcAft>
          </a:pPr>
          <a:r>
            <a:rPr lang="fr-FR" sz="4000" kern="1200" dirty="0" smtClean="0"/>
            <a:t> </a:t>
          </a:r>
        </a:p>
      </dsp:txBody>
      <dsp:txXfrm>
        <a:off x="7615261" y="0"/>
        <a:ext cx="3541348" cy="1570616"/>
      </dsp:txXfrm>
    </dsp:sp>
    <dsp:sp modelId="{C9BC2868-3621-401E-9791-DFB0AB157B4F}">
      <dsp:nvSpPr>
        <dsp:cNvPr id="0" name=""/>
        <dsp:cNvSpPr/>
      </dsp:nvSpPr>
      <dsp:spPr>
        <a:xfrm>
          <a:off x="7924803" y="1572149"/>
          <a:ext cx="2922264" cy="157854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t>L’arrivée de nouvelles pratiques en vue, le cas échéant de l’interdire ou de l’encadrer, mais plus probablement de préparer son intégration</a:t>
          </a:r>
        </a:p>
      </dsp:txBody>
      <dsp:txXfrm>
        <a:off x="7971037" y="1618383"/>
        <a:ext cx="2829796" cy="1486072"/>
      </dsp:txXfrm>
    </dsp:sp>
    <dsp:sp modelId="{90E71551-44D9-41A7-99C1-E52F133C78F2}">
      <dsp:nvSpPr>
        <dsp:cNvPr id="0" name=""/>
        <dsp:cNvSpPr/>
      </dsp:nvSpPr>
      <dsp:spPr>
        <a:xfrm>
          <a:off x="7924803" y="3393543"/>
          <a:ext cx="2922264" cy="1578540"/>
        </a:xfrm>
        <a:prstGeom prst="roundRect">
          <a:avLst>
            <a:gd name="adj" fmla="val 1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rPr>
            <a:t>Faire état des menaces et des incertitudes</a:t>
          </a:r>
        </a:p>
      </dsp:txBody>
      <dsp:txXfrm>
        <a:off x="7971037" y="3439777"/>
        <a:ext cx="2829796" cy="14860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C6ACD-4FBC-4A47-87CB-9ED62AEBD164}">
      <dsp:nvSpPr>
        <dsp:cNvPr id="0" name=""/>
        <dsp:cNvSpPr/>
      </dsp:nvSpPr>
      <dsp:spPr>
        <a:xfrm>
          <a:off x="0" y="440822"/>
          <a:ext cx="1123315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00BDBD-D83A-47C9-BC7C-6FD598407329}">
      <dsp:nvSpPr>
        <dsp:cNvPr id="0" name=""/>
        <dsp:cNvSpPr/>
      </dsp:nvSpPr>
      <dsp:spPr>
        <a:xfrm>
          <a:off x="561657" y="42302"/>
          <a:ext cx="10265728" cy="797040"/>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lvl="0" algn="l" defTabSz="1066800">
            <a:lnSpc>
              <a:spcPct val="90000"/>
            </a:lnSpc>
            <a:spcBef>
              <a:spcPct val="0"/>
            </a:spcBef>
            <a:spcAft>
              <a:spcPct val="35000"/>
            </a:spcAft>
          </a:pPr>
          <a:r>
            <a:rPr lang="fr-FR" sz="2400" kern="1200" dirty="0" smtClean="0">
              <a:solidFill>
                <a:schemeClr val="tx1"/>
              </a:solidFill>
            </a:rPr>
            <a:t>De nouveaux dispositifs réglementaires qui permettent d’expérimenter avec bénéfice du signe : les DEI  </a:t>
          </a:r>
          <a:endParaRPr lang="fr-FR" sz="2400" kern="1200" dirty="0">
            <a:solidFill>
              <a:schemeClr val="tx1"/>
            </a:solidFill>
          </a:endParaRPr>
        </a:p>
      </dsp:txBody>
      <dsp:txXfrm>
        <a:off x="600565" y="81210"/>
        <a:ext cx="10187912" cy="719224"/>
      </dsp:txXfrm>
    </dsp:sp>
    <dsp:sp modelId="{C94E7854-1E62-49FB-B876-9792AE61A431}">
      <dsp:nvSpPr>
        <dsp:cNvPr id="0" name=""/>
        <dsp:cNvSpPr/>
      </dsp:nvSpPr>
      <dsp:spPr>
        <a:xfrm>
          <a:off x="0" y="1665542"/>
          <a:ext cx="1123315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FA4906-FFA0-4DF9-A512-22F4FF449CAA}">
      <dsp:nvSpPr>
        <dsp:cNvPr id="0" name=""/>
        <dsp:cNvSpPr/>
      </dsp:nvSpPr>
      <dsp:spPr>
        <a:xfrm>
          <a:off x="561657" y="1267022"/>
          <a:ext cx="10265728" cy="797040"/>
        </a:xfrm>
        <a:prstGeom prst="roundRec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lvl="0" algn="l" defTabSz="1066800">
            <a:lnSpc>
              <a:spcPct val="90000"/>
            </a:lnSpc>
            <a:spcBef>
              <a:spcPct val="0"/>
            </a:spcBef>
            <a:spcAft>
              <a:spcPct val="35000"/>
            </a:spcAft>
          </a:pPr>
          <a:r>
            <a:rPr lang="fr-FR" sz="2400" kern="1200" dirty="0" smtClean="0"/>
            <a:t>Une Commission Nationale où scientifiques et professionnels dialoguent sur les projets des ODG</a:t>
          </a:r>
          <a:endParaRPr lang="fr-FR" sz="2400" kern="1200" dirty="0"/>
        </a:p>
      </dsp:txBody>
      <dsp:txXfrm>
        <a:off x="600565" y="1305930"/>
        <a:ext cx="10187912" cy="719224"/>
      </dsp:txXfrm>
    </dsp:sp>
    <dsp:sp modelId="{C3505A91-7F34-485B-BDAB-3A5DC1BAAEB2}">
      <dsp:nvSpPr>
        <dsp:cNvPr id="0" name=""/>
        <dsp:cNvSpPr/>
      </dsp:nvSpPr>
      <dsp:spPr>
        <a:xfrm>
          <a:off x="0" y="2890262"/>
          <a:ext cx="1123315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0B2CC-08B6-4947-9408-8E8F5010AA45}">
      <dsp:nvSpPr>
        <dsp:cNvPr id="0" name=""/>
        <dsp:cNvSpPr/>
      </dsp:nvSpPr>
      <dsp:spPr>
        <a:xfrm>
          <a:off x="561657" y="2491742"/>
          <a:ext cx="10265728" cy="797040"/>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lvl="0" algn="l" defTabSz="1066800">
            <a:lnSpc>
              <a:spcPct val="90000"/>
            </a:lnSpc>
            <a:spcBef>
              <a:spcPct val="0"/>
            </a:spcBef>
            <a:spcAft>
              <a:spcPct val="35000"/>
            </a:spcAft>
          </a:pPr>
          <a:r>
            <a:rPr lang="fr-FR" sz="2400" kern="1200" dirty="0" smtClean="0">
              <a:solidFill>
                <a:schemeClr val="tx1"/>
              </a:solidFill>
            </a:rPr>
            <a:t>Une grille d’analyse au prisme du Développement Durable</a:t>
          </a:r>
          <a:endParaRPr lang="fr-FR" sz="2400" kern="1200" dirty="0">
            <a:solidFill>
              <a:schemeClr val="tx1"/>
            </a:solidFill>
          </a:endParaRPr>
        </a:p>
      </dsp:txBody>
      <dsp:txXfrm>
        <a:off x="600565" y="2530650"/>
        <a:ext cx="10187912" cy="719224"/>
      </dsp:txXfrm>
    </dsp:sp>
    <dsp:sp modelId="{ECCD10AD-91F6-46AA-A584-3C3109E37EA6}">
      <dsp:nvSpPr>
        <dsp:cNvPr id="0" name=""/>
        <dsp:cNvSpPr/>
      </dsp:nvSpPr>
      <dsp:spPr>
        <a:xfrm>
          <a:off x="0" y="4114982"/>
          <a:ext cx="11233150"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E57E9B-A308-45A0-B264-081024DE6F7E}">
      <dsp:nvSpPr>
        <dsp:cNvPr id="0" name=""/>
        <dsp:cNvSpPr/>
      </dsp:nvSpPr>
      <dsp:spPr>
        <a:xfrm>
          <a:off x="561657" y="3716462"/>
          <a:ext cx="10488493" cy="7970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7210" tIns="0" rIns="297210" bIns="0" numCol="1" spcCol="1270" anchor="ctr" anchorCtr="0">
          <a:noAutofit/>
        </a:bodyPr>
        <a:lstStyle/>
        <a:p>
          <a:pPr lvl="0" algn="l" defTabSz="1066800">
            <a:lnSpc>
              <a:spcPct val="90000"/>
            </a:lnSpc>
            <a:spcBef>
              <a:spcPct val="0"/>
            </a:spcBef>
            <a:spcAft>
              <a:spcPct val="35000"/>
            </a:spcAft>
          </a:pPr>
          <a:r>
            <a:rPr lang="fr-FR" sz="2400" kern="1200" dirty="0" smtClean="0"/>
            <a:t>Des protocoles types permettant une mutualisation des données entre territoires</a:t>
          </a:r>
          <a:endParaRPr lang="fr-FR" sz="2400" kern="1200" dirty="0"/>
        </a:p>
      </dsp:txBody>
      <dsp:txXfrm>
        <a:off x="600565" y="3755370"/>
        <a:ext cx="10410677" cy="719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91433E-AF7E-4C8A-A828-42ADBC242AEC}">
      <dsp:nvSpPr>
        <dsp:cNvPr id="0" name=""/>
        <dsp:cNvSpPr/>
      </dsp:nvSpPr>
      <dsp:spPr>
        <a:xfrm>
          <a:off x="7197" y="0"/>
          <a:ext cx="6953806" cy="925289"/>
        </a:xfrm>
        <a:prstGeom prst="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fr-FR" sz="2400" kern="1200" dirty="0" smtClean="0">
              <a:solidFill>
                <a:schemeClr val="tx1"/>
              </a:solidFill>
              <a:latin typeface="Trebuchet MS" panose="020B0603020202020204" pitchFamily="34" charset="0"/>
            </a:rPr>
            <a:t>Développement Durable</a:t>
          </a:r>
          <a:endParaRPr lang="fr-FR" sz="2400" kern="1200" dirty="0">
            <a:solidFill>
              <a:schemeClr val="tx1"/>
            </a:solidFill>
            <a:latin typeface="Trebuchet MS" panose="020B0603020202020204" pitchFamily="34" charset="0"/>
          </a:endParaRPr>
        </a:p>
      </dsp:txBody>
      <dsp:txXfrm>
        <a:off x="7197" y="0"/>
        <a:ext cx="6953806" cy="925289"/>
      </dsp:txXfrm>
    </dsp:sp>
    <dsp:sp modelId="{BC1EC64B-4692-4BEB-83B4-FCC5EF0170BD}">
      <dsp:nvSpPr>
        <dsp:cNvPr id="0" name=""/>
        <dsp:cNvSpPr/>
      </dsp:nvSpPr>
      <dsp:spPr>
        <a:xfrm>
          <a:off x="2378232" y="1196441"/>
          <a:ext cx="2243730" cy="80893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Social</a:t>
          </a:r>
          <a:endParaRPr lang="fr-FR" sz="2000" kern="1200" dirty="0">
            <a:solidFill>
              <a:schemeClr val="tx1"/>
            </a:solidFill>
          </a:endParaRPr>
        </a:p>
      </dsp:txBody>
      <dsp:txXfrm>
        <a:off x="2378232" y="1196441"/>
        <a:ext cx="2243730" cy="808938"/>
      </dsp:txXfrm>
    </dsp:sp>
    <dsp:sp modelId="{21947DD4-B762-46E5-A463-02002C170CBD}">
      <dsp:nvSpPr>
        <dsp:cNvPr id="0" name=""/>
        <dsp:cNvSpPr/>
      </dsp:nvSpPr>
      <dsp:spPr>
        <a:xfrm>
          <a:off x="4818757" y="1244644"/>
          <a:ext cx="2142246" cy="65692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Environnement</a:t>
          </a:r>
          <a:endParaRPr lang="fr-FR" sz="2000" kern="1200" dirty="0">
            <a:solidFill>
              <a:schemeClr val="tx1"/>
            </a:solidFill>
          </a:endParaRPr>
        </a:p>
      </dsp:txBody>
      <dsp:txXfrm>
        <a:off x="4818757" y="1244644"/>
        <a:ext cx="2142246" cy="656924"/>
      </dsp:txXfrm>
    </dsp:sp>
    <dsp:sp modelId="{C00D3F0E-0520-4C3D-A108-98162924F688}">
      <dsp:nvSpPr>
        <dsp:cNvPr id="0" name=""/>
        <dsp:cNvSpPr/>
      </dsp:nvSpPr>
      <dsp:spPr>
        <a:xfrm>
          <a:off x="264508" y="1068661"/>
          <a:ext cx="1711769" cy="8796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Economie</a:t>
          </a:r>
          <a:endParaRPr lang="fr-FR" sz="2000" kern="1200" dirty="0">
            <a:solidFill>
              <a:schemeClr val="tx1"/>
            </a:solidFill>
          </a:endParaRPr>
        </a:p>
      </dsp:txBody>
      <dsp:txXfrm>
        <a:off x="264508" y="1068661"/>
        <a:ext cx="1711769" cy="8796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354A1-B65C-4194-B8D8-E851336E9166}" type="datetimeFigureOut">
              <a:rPr lang="fr-FR" smtClean="0"/>
              <a:t>15/10/2025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314A-75B8-40ED-8F17-D5712979D30A}" type="slidenum">
              <a:rPr lang="fr-FR" smtClean="0"/>
              <a:t>‹N°›</a:t>
            </a:fld>
            <a:endParaRPr lang="fr-FR"/>
          </a:p>
        </p:txBody>
      </p:sp>
    </p:spTree>
    <p:extLst>
      <p:ext uri="{BB962C8B-B14F-4D97-AF65-F5344CB8AC3E}">
        <p14:creationId xmlns:p14="http://schemas.microsoft.com/office/powerpoint/2010/main" val="398598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53407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L’agriculture a toujours assuré son autonomie énergétique avant l’arrivée massive du pétrole, après-guerre. Elle peut la retrouver rapidement avec le développement des énergies renouvelables. 1,9 million d’hectares en 2019 étaient consacrés aux biocarburants, dont 1,2 million d’hectares importés. Le Bilan de l’empreinte Carbone des produits sous SIQO est devenu un enjeu majeur au-delà de leur politique RSE de leur accès aux marchés.</a:t>
            </a:r>
          </a:p>
          <a:p>
            <a:r>
              <a:rPr lang="fr-FR" dirty="0" smtClean="0"/>
              <a:t>sortie des énergies</a:t>
            </a:r>
          </a:p>
          <a:p>
            <a:r>
              <a:rPr lang="fr-FR" dirty="0" smtClean="0"/>
              <a:t>fossiles et affronter le changement climatique</a:t>
            </a:r>
          </a:p>
          <a:p>
            <a:endParaRPr lang="fr-FR" dirty="0"/>
          </a:p>
        </p:txBody>
      </p:sp>
      <p:sp>
        <p:nvSpPr>
          <p:cNvPr id="4" name="Espace réservé du numéro de diapositive 3"/>
          <p:cNvSpPr>
            <a:spLocks noGrp="1"/>
          </p:cNvSpPr>
          <p:nvPr>
            <p:ph type="sldNum" sz="quarter" idx="10"/>
          </p:nvPr>
        </p:nvSpPr>
        <p:spPr/>
        <p:txBody>
          <a:bodyPr/>
          <a:lstStyle/>
          <a:p>
            <a:fld id="{2168314A-75B8-40ED-8F17-D5712979D30A}" type="slidenum">
              <a:rPr lang="fr-FR" smtClean="0"/>
              <a:t>4</a:t>
            </a:fld>
            <a:endParaRPr lang="fr-FR"/>
          </a:p>
        </p:txBody>
      </p:sp>
    </p:spTree>
    <p:extLst>
      <p:ext uri="{BB962C8B-B14F-4D97-AF65-F5344CB8AC3E}">
        <p14:creationId xmlns:p14="http://schemas.microsoft.com/office/powerpoint/2010/main" val="212146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L’agriculture a toujours assuré son autonomie énergétique avant l’arrivée massive du pétrole, après-guerre. Elle peut la retrouver rapidement avec le développement des énergies renouvelables. 1,9 million d’hectares en 2019 étaient consacrés aux biocarburants, dont 1,2 million d’hectares importés. Le Bilan de l’empreinte Carbone des produits sous SIQO est devenu un enjeu majeur au-delà de leur politique RSE de leur accès aux marchés</a:t>
            </a:r>
            <a:r>
              <a:rPr lang="fr-FR" dirty="0" smtClean="0"/>
              <a:t>. La sortie </a:t>
            </a:r>
            <a:r>
              <a:rPr lang="fr-FR" dirty="0" smtClean="0"/>
              <a:t>des </a:t>
            </a:r>
            <a:r>
              <a:rPr lang="fr-FR" dirty="0" smtClean="0"/>
              <a:t>énergies fossiles et l’atténuation du changement climatique constituent des enjeux majeurs pour l’agriculture mais aussi et surtout</a:t>
            </a:r>
            <a:r>
              <a:rPr lang="fr-FR" baseline="0" dirty="0" smtClean="0"/>
              <a:t> pour les IG qui ne peuvent pas être délocalisées.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168314A-75B8-40ED-8F17-D5712979D30A}" type="slidenum">
              <a:rPr lang="fr-FR" smtClean="0"/>
              <a:t>5</a:t>
            </a:fld>
            <a:endParaRPr lang="fr-FR"/>
          </a:p>
        </p:txBody>
      </p:sp>
    </p:spTree>
    <p:extLst>
      <p:ext uri="{BB962C8B-B14F-4D97-AF65-F5344CB8AC3E}">
        <p14:creationId xmlns:p14="http://schemas.microsoft.com/office/powerpoint/2010/main" val="397279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L’interdiction devra être justifiée et argumentée en raison d’une incompatibilité des dispositifs </a:t>
            </a:r>
            <a:r>
              <a:rPr lang="fr-FR" dirty="0" err="1" smtClean="0"/>
              <a:t>agrivoltaïques</a:t>
            </a:r>
            <a:r>
              <a:rPr lang="fr-FR" dirty="0" smtClean="0"/>
              <a:t> avec le respect des conditions de production ou une atteinte au fonctionnement de l’agro-éco-système. En toute logique, une telle interdiction devrait également s’appliquer à tout équipement présentant les mêmes caractéristiques et notamment les installations faisant écran entre la parcelle et le rayonnement solaire ou les précipitations.</a:t>
            </a:r>
            <a:endParaRPr lang="fr-FR" dirty="0"/>
          </a:p>
        </p:txBody>
      </p:sp>
      <p:sp>
        <p:nvSpPr>
          <p:cNvPr id="4" name="Espace réservé du numéro de diapositive 3"/>
          <p:cNvSpPr>
            <a:spLocks noGrp="1"/>
          </p:cNvSpPr>
          <p:nvPr>
            <p:ph type="sldNum" sz="quarter" idx="10"/>
          </p:nvPr>
        </p:nvSpPr>
        <p:spPr/>
        <p:txBody>
          <a:bodyPr/>
          <a:lstStyle/>
          <a:p>
            <a:fld id="{2168314A-75B8-40ED-8F17-D5712979D30A}" type="slidenum">
              <a:rPr lang="fr-FR" smtClean="0"/>
              <a:t>7</a:t>
            </a:fld>
            <a:endParaRPr lang="fr-FR"/>
          </a:p>
        </p:txBody>
      </p:sp>
    </p:spTree>
    <p:extLst>
      <p:ext uri="{BB962C8B-B14F-4D97-AF65-F5344CB8AC3E}">
        <p14:creationId xmlns:p14="http://schemas.microsoft.com/office/powerpoint/2010/main" val="2797179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81273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168314A-75B8-40ED-8F17-D5712979D30A}" type="slidenum">
              <a:rPr lang="fr-FR" smtClean="0"/>
              <a:t>11</a:t>
            </a:fld>
            <a:endParaRPr lang="fr-FR"/>
          </a:p>
        </p:txBody>
      </p:sp>
    </p:spTree>
    <p:extLst>
      <p:ext uri="{BB962C8B-B14F-4D97-AF65-F5344CB8AC3E}">
        <p14:creationId xmlns:p14="http://schemas.microsoft.com/office/powerpoint/2010/main" val="863688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240000" cy="240000"/>
          </a:xfrm>
          <a:ln>
            <a:solidFill>
              <a:schemeClr val="tx1">
                <a:alpha val="0"/>
              </a:schemeClr>
            </a:solidFill>
          </a:ln>
        </p:spPr>
        <p:txBody>
          <a:bodyPr/>
          <a:lstStyle>
            <a:lvl1pPr>
              <a:defRPr sz="133">
                <a:solidFill>
                  <a:schemeClr val="tx1">
                    <a:alpha val="0"/>
                  </a:schemeClr>
                </a:solidFill>
              </a:defRPr>
            </a:lvl1pPr>
          </a:lstStyle>
          <a:p>
            <a:r>
              <a:rPr lang="fr-FR" dirty="0" smtClean="0"/>
              <a:t>Titre</a:t>
            </a:r>
            <a:endParaRPr lang="fr-FR" dirty="0"/>
          </a:p>
        </p:txBody>
      </p:sp>
      <p:sp>
        <p:nvSpPr>
          <p:cNvPr id="11" name="Espace réservé du texte 10"/>
          <p:cNvSpPr>
            <a:spLocks noGrp="1"/>
          </p:cNvSpPr>
          <p:nvPr>
            <p:ph type="body" sz="quarter" idx="13" hasCustomPrompt="1"/>
          </p:nvPr>
        </p:nvSpPr>
        <p:spPr bwMode="gray">
          <a:xfrm>
            <a:off x="480000" y="2180861"/>
            <a:ext cx="11232000" cy="3716800"/>
          </a:xfrm>
        </p:spPr>
        <p:txBody>
          <a:bodyPr/>
          <a:lstStyle>
            <a:lvl1pPr algn="ctr">
              <a:lnSpc>
                <a:spcPct val="90000"/>
              </a:lnSpc>
              <a:spcAft>
                <a:spcPts val="0"/>
              </a:spcAft>
              <a:defRPr sz="4800" b="1" cap="all" baseline="0"/>
            </a:lvl1pPr>
            <a:lvl2pPr marL="0" indent="0" algn="ctr">
              <a:spcBef>
                <a:spcPts val="667"/>
              </a:spcBef>
              <a:spcAft>
                <a:spcPts val="0"/>
              </a:spcAft>
              <a:buNone/>
              <a:defRPr sz="3200"/>
            </a:lvl2pPr>
          </a:lstStyle>
          <a:p>
            <a:pPr lvl="0"/>
            <a:r>
              <a:rPr lang="fr-FR" dirty="0" smtClean="0"/>
              <a:t>Titre</a:t>
            </a:r>
          </a:p>
          <a:p>
            <a:pPr lvl="1"/>
            <a:r>
              <a:rPr lang="fr-FR" dirty="0" smtClean="0"/>
              <a:t>Sous-titre</a:t>
            </a:r>
          </a:p>
        </p:txBody>
      </p:sp>
      <p:cxnSp>
        <p:nvCxnSpPr>
          <p:cNvPr id="12" name="Connecteur droit 11"/>
          <p:cNvCxnSpPr/>
          <p:nvPr userDrawn="1"/>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335361" y="335361"/>
            <a:ext cx="1552703" cy="1552703"/>
          </a:xfrm>
          <a:prstGeom prst="rect">
            <a:avLst/>
          </a:prstGeom>
        </p:spPr>
      </p:pic>
      <p:pic>
        <p:nvPicPr>
          <p:cNvPr id="10" name="Picture 14"/>
          <p:cNvPicPr>
            <a:picLocks noChangeAspect="1" noChangeArrowheads="1"/>
          </p:cNvPicPr>
          <p:nvPr userDrawn="1"/>
        </p:nvPicPr>
        <p:blipFill>
          <a:blip r:embed="rId3" cstate="print"/>
          <a:srcRect/>
          <a:stretch>
            <a:fillRect/>
          </a:stretch>
        </p:blipFill>
        <p:spPr bwMode="auto">
          <a:xfrm>
            <a:off x="2072480" y="537296"/>
            <a:ext cx="2295328" cy="1163512"/>
          </a:xfrm>
          <a:prstGeom prst="rect">
            <a:avLst/>
          </a:prstGeom>
          <a:noFill/>
          <a:ln w="9525">
            <a:noFill/>
            <a:round/>
            <a:headEnd/>
            <a:tailEnd/>
          </a:ln>
        </p:spPr>
      </p:pic>
      <p:sp>
        <p:nvSpPr>
          <p:cNvPr id="17" name="Espace réservé du texte 16"/>
          <p:cNvSpPr>
            <a:spLocks noGrp="1"/>
          </p:cNvSpPr>
          <p:nvPr>
            <p:ph type="body" sz="quarter" idx="14" hasCustomPrompt="1"/>
          </p:nvPr>
        </p:nvSpPr>
        <p:spPr>
          <a:xfrm>
            <a:off x="10751893" y="6460827"/>
            <a:ext cx="960107" cy="376763"/>
          </a:xfrm>
        </p:spPr>
        <p:txBody>
          <a:bodyPr anchor="ctr" anchorCtr="0"/>
          <a:lstStyle>
            <a:lvl1pPr algn="r">
              <a:defRPr sz="1000"/>
            </a:lvl1pPr>
            <a:lvl2pPr>
              <a:defRPr sz="1000"/>
            </a:lvl2pPr>
            <a:lvl3pPr>
              <a:defRPr sz="1000"/>
            </a:lvl3pPr>
            <a:lvl4pPr>
              <a:defRPr sz="1000"/>
            </a:lvl4pPr>
            <a:lvl5pPr>
              <a:defRPr sz="1000"/>
            </a:lvl5pPr>
          </a:lstStyle>
          <a:p>
            <a:pPr lvl="0"/>
            <a:fld id="{1A2487CE-1FC2-4D39-B0F4-66EA35EBC4E4}" type="slidenum">
              <a:rPr lang="fr-FR" smtClean="0"/>
              <a:t>‹N°›</a:t>
            </a:fld>
            <a:endParaRPr lang="fr-FR" dirty="0"/>
          </a:p>
        </p:txBody>
      </p:sp>
      <p:sp>
        <p:nvSpPr>
          <p:cNvPr id="13" name="Espace réservé du pied de page 7"/>
          <p:cNvSpPr txBox="1">
            <a:spLocks/>
          </p:cNvSpPr>
          <p:nvPr userDrawn="1"/>
        </p:nvSpPr>
        <p:spPr>
          <a:xfrm>
            <a:off x="0" y="6460828"/>
            <a:ext cx="11154536" cy="397174"/>
          </a:xfrm>
          <a:prstGeom prst="rect">
            <a:avLst/>
          </a:prstGeom>
        </p:spPr>
        <p:txBody>
          <a:bodyPr vert="horz" lIns="91440" tIns="45720" rIns="91440" bIns="45720" rtlCol="0" anchor="ctr"/>
          <a:lstStyle>
            <a:defPPr>
              <a:defRPr lang="fr-FR"/>
            </a:defPPr>
            <a:lvl1pPr marL="0" algn="just" defTabSz="914400" rtl="0" eaLnBrk="1" latinLnBrk="0" hangingPunct="1">
              <a:defRPr sz="10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t>Assises de l’Origine – Edition 2025								Bourcefranc 17 octobre 2025</a:t>
            </a:r>
            <a:endParaRPr lang="fr-FR" dirty="0" smtClean="0"/>
          </a:p>
        </p:txBody>
      </p:sp>
    </p:spTree>
    <p:extLst>
      <p:ext uri="{BB962C8B-B14F-4D97-AF65-F5344CB8AC3E}">
        <p14:creationId xmlns:p14="http://schemas.microsoft.com/office/powerpoint/2010/main" val="44532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55574" y="68627"/>
            <a:ext cx="9697077" cy="672075"/>
          </a:xfrm>
        </p:spPr>
        <p:txBody>
          <a:bodyPr anchor="ctr" anchorCtr="0"/>
          <a:lstStyle>
            <a:lvl1pPr algn="r">
              <a:defRPr sz="3200">
                <a:latin typeface="+mn-lt"/>
                <a:ea typeface="Tahoma" panose="020B0604030504040204" pitchFamily="34" charset="0"/>
                <a:cs typeface="Tahoma" panose="020B0604030504040204" pitchFamily="34" charset="0"/>
              </a:defRPr>
            </a:lvl1pPr>
          </a:lstStyle>
          <a:p>
            <a:r>
              <a:rPr lang="fr-FR" smtClean="0"/>
              <a:t>Modifiez le style du titre</a:t>
            </a:r>
            <a:endParaRPr lang="fr-FR" dirty="0"/>
          </a:p>
        </p:txBody>
      </p:sp>
      <p:sp>
        <p:nvSpPr>
          <p:cNvPr id="4" name="Espace réservé du numéro de diapositive 3"/>
          <p:cNvSpPr>
            <a:spLocks noGrp="1"/>
          </p:cNvSpPr>
          <p:nvPr>
            <p:ph type="sldNum" sz="quarter" idx="11"/>
          </p:nvPr>
        </p:nvSpPr>
        <p:spPr/>
        <p:txBody>
          <a:bodyPr/>
          <a:lstStyle/>
          <a:p>
            <a:fld id="{437C54B1-7EC3-41B6-B105-2FDFD795CEF7}" type="slidenum">
              <a:rPr lang="fr-FR" smtClean="0"/>
              <a:t>‹N°›</a:t>
            </a:fld>
            <a:endParaRPr lang="fr-FR" dirty="0"/>
          </a:p>
        </p:txBody>
      </p:sp>
      <p:sp>
        <p:nvSpPr>
          <p:cNvPr id="5" name="Espace réservé du pied de page 7"/>
          <p:cNvSpPr>
            <a:spLocks noGrp="1"/>
          </p:cNvSpPr>
          <p:nvPr>
            <p:ph type="ftr" sz="quarter" idx="3"/>
          </p:nvPr>
        </p:nvSpPr>
        <p:spPr>
          <a:xfrm>
            <a:off x="0" y="6565329"/>
            <a:ext cx="2468880" cy="283465"/>
          </a:xfrm>
          <a:prstGeom prst="rect">
            <a:avLst/>
          </a:prstGeom>
        </p:spPr>
        <p:txBody>
          <a:bodyPr vert="horz" lIns="91440" tIns="45720" rIns="91440" bIns="45720" rtlCol="0" anchor="ctr"/>
          <a:lstStyle>
            <a:lvl1pPr algn="just">
              <a:defRPr sz="1000" b="1">
                <a:solidFill>
                  <a:schemeClr val="tx1">
                    <a:tint val="75000"/>
                  </a:schemeClr>
                </a:solidFill>
                <a:latin typeface="+mn-lt"/>
              </a:defRPr>
            </a:lvl1pPr>
          </a:lstStyle>
          <a:p>
            <a:r>
              <a:rPr lang="fr-FR" dirty="0" smtClean="0"/>
              <a:t>Assises de l’Origine – Edition 2025</a:t>
            </a:r>
          </a:p>
        </p:txBody>
      </p:sp>
    </p:spTree>
    <p:extLst>
      <p:ext uri="{BB962C8B-B14F-4D97-AF65-F5344CB8AC3E}">
        <p14:creationId xmlns:p14="http://schemas.microsoft.com/office/powerpoint/2010/main" val="296733314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re de parti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527987" indent="-527987">
              <a:buFont typeface="+mj-lt"/>
              <a:buAutoNum type="arabicPeriod"/>
              <a:defRPr sz="4333"/>
            </a:lvl1pPr>
          </a:lstStyle>
          <a:p>
            <a:r>
              <a:rPr lang="fr-FR" dirty="0" smtClean="0"/>
              <a:t>Titre</a:t>
            </a:r>
            <a:endParaRPr lang="fr-FR" dirty="0"/>
          </a:p>
        </p:txBody>
      </p:sp>
      <p:sp>
        <p:nvSpPr>
          <p:cNvPr id="9" name="Espace réservé du texte 16"/>
          <p:cNvSpPr>
            <a:spLocks noGrp="1"/>
          </p:cNvSpPr>
          <p:nvPr>
            <p:ph type="body" sz="quarter" idx="14" hasCustomPrompt="1"/>
          </p:nvPr>
        </p:nvSpPr>
        <p:spPr>
          <a:xfrm>
            <a:off x="10751893" y="6460827"/>
            <a:ext cx="960107" cy="376763"/>
          </a:xfrm>
        </p:spPr>
        <p:txBody>
          <a:bodyPr anchor="ctr" anchorCtr="0"/>
          <a:lstStyle>
            <a:lvl1pPr algn="r">
              <a:defRPr sz="1000"/>
            </a:lvl1pPr>
            <a:lvl2pPr>
              <a:defRPr sz="1000"/>
            </a:lvl2pPr>
            <a:lvl3pPr>
              <a:defRPr sz="1000"/>
            </a:lvl3pPr>
            <a:lvl4pPr>
              <a:defRPr sz="1000"/>
            </a:lvl4pPr>
            <a:lvl5pPr>
              <a:defRPr sz="1000"/>
            </a:lvl5pPr>
          </a:lstStyle>
          <a:p>
            <a:pPr lvl="0"/>
            <a:fld id="{DA7B91E0-003A-410E-B3A0-4CDF0744DFF3}" type="slidenum">
              <a:rPr lang="fr-FR" smtClean="0"/>
              <a:t>‹N°›</a:t>
            </a:fld>
            <a:endParaRPr lang="fr-FR" dirty="0"/>
          </a:p>
        </p:txBody>
      </p:sp>
      <p:sp>
        <p:nvSpPr>
          <p:cNvPr id="5" name="Espace réservé du pied de page 7"/>
          <p:cNvSpPr>
            <a:spLocks noGrp="1"/>
          </p:cNvSpPr>
          <p:nvPr>
            <p:ph type="ftr" sz="quarter" idx="3"/>
          </p:nvPr>
        </p:nvSpPr>
        <p:spPr>
          <a:xfrm>
            <a:off x="0" y="6574535"/>
            <a:ext cx="2395728" cy="283465"/>
          </a:xfrm>
          <a:prstGeom prst="rect">
            <a:avLst/>
          </a:prstGeom>
        </p:spPr>
        <p:txBody>
          <a:bodyPr vert="horz" lIns="91440" tIns="45720" rIns="91440" bIns="45720" rtlCol="0" anchor="ctr"/>
          <a:lstStyle>
            <a:lvl1pPr algn="just">
              <a:defRPr sz="1000" b="1">
                <a:solidFill>
                  <a:schemeClr val="tx1">
                    <a:tint val="75000"/>
                  </a:schemeClr>
                </a:solidFill>
                <a:latin typeface="+mn-lt"/>
              </a:defRPr>
            </a:lvl1pPr>
          </a:lstStyle>
          <a:p>
            <a:r>
              <a:rPr lang="fr-FR" dirty="0" smtClean="0"/>
              <a:t>Assises de l’Origine – Edition 2025</a:t>
            </a:r>
          </a:p>
        </p:txBody>
      </p:sp>
    </p:spTree>
    <p:extLst>
      <p:ext uri="{BB962C8B-B14F-4D97-AF65-F5344CB8AC3E}">
        <p14:creationId xmlns:p14="http://schemas.microsoft.com/office/powerpoint/2010/main" val="242956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502FE31-084B-4662-A928-9465D0BC9326}" type="datetimeFigureOut">
              <a:rPr lang="fr-FR" smtClean="0"/>
              <a:t>15/10/2025</a:t>
            </a:fld>
            <a:endParaRPr lang="fr-FR"/>
          </a:p>
        </p:txBody>
      </p:sp>
      <p:sp>
        <p:nvSpPr>
          <p:cNvPr id="5" name="Espace réservé du numéro de diapositive 4"/>
          <p:cNvSpPr>
            <a:spLocks noGrp="1"/>
          </p:cNvSpPr>
          <p:nvPr>
            <p:ph type="sldNum" sz="quarter" idx="12"/>
          </p:nvPr>
        </p:nvSpPr>
        <p:spPr/>
        <p:txBody>
          <a:bodyPr/>
          <a:lstStyle/>
          <a:p>
            <a:fld id="{603EE076-3EEB-475F-9307-01B9D852C587}" type="slidenum">
              <a:rPr lang="fr-FR" smtClean="0"/>
              <a:t>‹N°›</a:t>
            </a:fld>
            <a:endParaRPr lang="fr-FR"/>
          </a:p>
        </p:txBody>
      </p:sp>
      <p:sp>
        <p:nvSpPr>
          <p:cNvPr id="6" name="Espace réservé du pied de page 7"/>
          <p:cNvSpPr>
            <a:spLocks noGrp="1"/>
          </p:cNvSpPr>
          <p:nvPr>
            <p:ph type="ftr" sz="quarter" idx="3"/>
          </p:nvPr>
        </p:nvSpPr>
        <p:spPr>
          <a:xfrm>
            <a:off x="0" y="6574536"/>
            <a:ext cx="2286000" cy="283465"/>
          </a:xfrm>
          <a:prstGeom prst="rect">
            <a:avLst/>
          </a:prstGeom>
        </p:spPr>
        <p:txBody>
          <a:bodyPr vert="horz" lIns="91440" tIns="45720" rIns="91440" bIns="45720" rtlCol="0" anchor="ctr"/>
          <a:lstStyle>
            <a:lvl1pPr algn="just">
              <a:defRPr sz="1000" b="1">
                <a:solidFill>
                  <a:schemeClr val="tx1">
                    <a:tint val="75000"/>
                  </a:schemeClr>
                </a:solidFill>
                <a:latin typeface="+mn-lt"/>
              </a:defRPr>
            </a:lvl1pPr>
          </a:lstStyle>
          <a:p>
            <a:r>
              <a:rPr lang="fr-FR" dirty="0" smtClean="0"/>
              <a:t>Assises de l’Origine – Edition 2025</a:t>
            </a:r>
          </a:p>
        </p:txBody>
      </p:sp>
    </p:spTree>
    <p:extLst>
      <p:ext uri="{BB962C8B-B14F-4D97-AF65-F5344CB8AC3E}">
        <p14:creationId xmlns:p14="http://schemas.microsoft.com/office/powerpoint/2010/main" val="32491875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re de parti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984000"/>
            <a:ext cx="12192000" cy="5875200"/>
          </a:xfrm>
          <a:solidFill>
            <a:schemeClr val="bg1">
              <a:lumMod val="85000"/>
            </a:schemeClr>
          </a:solidFill>
        </p:spPr>
        <p:txBody>
          <a:bodyPr tIns="1080000" anchor="ctr" anchorCtr="0"/>
          <a:lstStyle>
            <a:lvl1pPr algn="ctr">
              <a:defRPr cap="all" baseline="0"/>
            </a:lvl1pPr>
          </a:lstStyle>
          <a:p>
            <a:r>
              <a:rPr lang="fr-FR" dirty="0" smtClean="0"/>
              <a:t>Sélectionner l’icône pour insérer une image, </a:t>
            </a:r>
            <a:br>
              <a:rPr lang="fr-FR" dirty="0" smtClean="0"/>
            </a:br>
            <a:r>
              <a:rPr lang="fr-FR" dirty="0" smtClean="0"/>
              <a:t>puis disposer l’image en arrière plan </a:t>
            </a:r>
            <a:br>
              <a:rPr lang="fr-FR" dirty="0" smtClean="0"/>
            </a:br>
            <a:r>
              <a:rPr lang="fr-FR" dirty="0" smtClean="0"/>
              <a:t>(Sélectionner l’image avec le bouton droit de la souris / </a:t>
            </a:r>
            <a:br>
              <a:rPr lang="fr-FR" dirty="0" smtClean="0"/>
            </a:br>
            <a:r>
              <a:rPr lang="fr-FR" dirty="0" smtClean="0"/>
              <a:t>Mettre à l’arrière plan)</a:t>
            </a:r>
          </a:p>
        </p:txBody>
      </p:sp>
      <p:sp>
        <p:nvSpPr>
          <p:cNvPr id="2" name="Titre 1"/>
          <p:cNvSpPr>
            <a:spLocks noGrp="1"/>
          </p:cNvSpPr>
          <p:nvPr>
            <p:ph type="title" hasCustomPrompt="1"/>
          </p:nvPr>
        </p:nvSpPr>
        <p:spPr bwMode="gray">
          <a:xfrm>
            <a:off x="479999" y="984000"/>
            <a:ext cx="11232000" cy="53952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527987" indent="-527987">
              <a:buFont typeface="+mj-lt"/>
              <a:buAutoNum type="arabicPeriod"/>
              <a:defRPr sz="4333"/>
            </a:lvl1pPr>
          </a:lstStyle>
          <a:p>
            <a:r>
              <a:rPr lang="fr-FR" dirty="0" smtClean="0"/>
              <a:t>Titre</a:t>
            </a:r>
            <a:endParaRPr lang="fr-FR" dirty="0"/>
          </a:p>
        </p:txBody>
      </p:sp>
      <p:sp>
        <p:nvSpPr>
          <p:cNvPr id="3" name="Espace réservé de la date 2"/>
          <p:cNvSpPr>
            <a:spLocks noGrp="1"/>
          </p:cNvSpPr>
          <p:nvPr>
            <p:ph type="dt" sz="half" idx="10"/>
          </p:nvPr>
        </p:nvSpPr>
        <p:spPr bwMode="gray"/>
        <p:txBody>
          <a:bodyPr/>
          <a:lstStyle/>
          <a:p>
            <a:pPr algn="r"/>
            <a:fld id="{96C76701-3D69-4787-B9DC-F2CEC3545E6B}" type="datetime1">
              <a:rPr lang="fr-FR" cap="all" smtClean="0"/>
              <a:t>15/10/2025</a:t>
            </a:fld>
            <a:endParaRPr lang="fr-FR" cap="all" dirty="0"/>
          </a:p>
        </p:txBody>
      </p:sp>
      <p:sp>
        <p:nvSpPr>
          <p:cNvPr id="4" name="Espace réservé du pied de page 3"/>
          <p:cNvSpPr>
            <a:spLocks noGrp="1"/>
          </p:cNvSpPr>
          <p:nvPr>
            <p:ph type="ftr" sz="quarter" idx="11"/>
          </p:nvPr>
        </p:nvSpPr>
        <p:spPr bwMode="gray">
          <a:xfrm>
            <a:off x="0" y="6574536"/>
            <a:ext cx="9172384" cy="283465"/>
          </a:xfrm>
          <a:prstGeom prst="rect">
            <a:avLst/>
          </a:prstGeom>
        </p:spPr>
        <p:txBody>
          <a:bodyPr/>
          <a:lstStyle/>
          <a:p>
            <a:r>
              <a:rPr lang="fr-FR" dirty="0" smtClean="0"/>
              <a:t>Délégation / service</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93827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80760" y="365125"/>
            <a:ext cx="5273040" cy="677291"/>
          </a:xfrm>
          <a:noFill/>
        </p:spPr>
        <p:txBody>
          <a:bodyPr/>
          <a:lstStyle>
            <a:lvl1pPr>
              <a:defRPr>
                <a:noFill/>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lvl1pPr>
              <a:defRPr/>
            </a:lvl1pPr>
          </a:lstStyle>
          <a:p>
            <a:pPr lvl="0"/>
            <a:endParaRPr lang="fr-FR" dirty="0" smtClean="0"/>
          </a:p>
          <a:p>
            <a:pPr lvl="0"/>
            <a:endParaRPr lang="fr-FR" dirty="0" smtClean="0"/>
          </a:p>
          <a:p>
            <a:pPr lvl="0"/>
            <a:endParaRPr lang="fr-FR" dirty="0" smtClean="0"/>
          </a:p>
          <a:p>
            <a:pPr lvl="0"/>
            <a:endParaRPr lang="fr-FR" dirty="0" smtClean="0"/>
          </a:p>
          <a:p>
            <a:pPr lvl="0"/>
            <a:r>
              <a:rPr lang="fr-FR" dirty="0" smtClean="0"/>
              <a:t>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29300538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479999" y="1200000"/>
            <a:ext cx="11232000" cy="960000"/>
          </a:xfrm>
          <a:prstGeom prst="rect">
            <a:avLst/>
          </a:prstGeom>
        </p:spPr>
        <p:txBody>
          <a:bodyPr vert="horz" lIns="0" tIns="0" rIns="0" bIns="0" rtlCol="0" anchor="t"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479999" y="2448000"/>
            <a:ext cx="11232000" cy="34320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 (taille minimale Arial 14)</a:t>
            </a:r>
          </a:p>
        </p:txBody>
      </p:sp>
      <p:cxnSp>
        <p:nvCxnSpPr>
          <p:cNvPr id="10" name="Connecteur droit 9"/>
          <p:cNvCxnSpPr/>
          <p:nvPr userDrawn="1"/>
        </p:nvCxnSpPr>
        <p:spPr bwMode="gray">
          <a:xfrm>
            <a:off x="480000" y="6379200"/>
            <a:ext cx="11232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bwMode="gray">
          <a:xfrm>
            <a:off x="335360" y="95360"/>
            <a:ext cx="768640" cy="768640"/>
          </a:xfrm>
          <a:prstGeom prst="rect">
            <a:avLst/>
          </a:prstGeom>
        </p:spPr>
      </p:pic>
      <p:pic>
        <p:nvPicPr>
          <p:cNvPr id="11" name="Picture 14"/>
          <p:cNvPicPr>
            <a:picLocks noChangeAspect="1" noChangeArrowheads="1"/>
          </p:cNvPicPr>
          <p:nvPr userDrawn="1"/>
        </p:nvPicPr>
        <p:blipFill>
          <a:blip r:embed="rId9" cstate="print"/>
          <a:srcRect/>
          <a:stretch>
            <a:fillRect/>
          </a:stretch>
        </p:blipFill>
        <p:spPr bwMode="auto">
          <a:xfrm>
            <a:off x="1153159" y="190650"/>
            <a:ext cx="1006404" cy="510151"/>
          </a:xfrm>
          <a:prstGeom prst="rect">
            <a:avLst/>
          </a:prstGeom>
          <a:noFill/>
          <a:ln w="9525">
            <a:noFill/>
            <a:round/>
            <a:headEnd/>
            <a:tailEnd/>
          </a:ln>
        </p:spPr>
      </p:pic>
      <p:sp>
        <p:nvSpPr>
          <p:cNvPr id="5" name="Espace réservé du numéro de diapositive 4"/>
          <p:cNvSpPr>
            <a:spLocks noGrp="1"/>
          </p:cNvSpPr>
          <p:nvPr>
            <p:ph type="sldNum" sz="quarter" idx="4"/>
          </p:nvPr>
        </p:nvSpPr>
        <p:spPr>
          <a:xfrm>
            <a:off x="11031071" y="6382238"/>
            <a:ext cx="680928" cy="366183"/>
          </a:xfrm>
          <a:prstGeom prst="rect">
            <a:avLst/>
          </a:prstGeom>
        </p:spPr>
        <p:txBody>
          <a:bodyPr vert="horz" lIns="91440" tIns="45720" rIns="91440" bIns="45720" rtlCol="0" anchor="ctr"/>
          <a:lstStyle>
            <a:lvl1pPr algn="r">
              <a:defRPr sz="1067">
                <a:solidFill>
                  <a:schemeClr val="tx1">
                    <a:tint val="75000"/>
                  </a:schemeClr>
                </a:solidFill>
              </a:defRPr>
            </a:lvl1pPr>
          </a:lstStyle>
          <a:p>
            <a:fld id="{437C54B1-7EC3-41B6-B105-2FDFD795CEF7}" type="slidenum">
              <a:rPr lang="fr-FR" smtClean="0"/>
              <a:pPr/>
              <a:t>‹N°›</a:t>
            </a:fld>
            <a:endParaRPr lang="fr-FR" dirty="0"/>
          </a:p>
        </p:txBody>
      </p:sp>
      <p:sp>
        <p:nvSpPr>
          <p:cNvPr id="9" name="Espace réservé du pied de page 7"/>
          <p:cNvSpPr txBox="1">
            <a:spLocks/>
          </p:cNvSpPr>
          <p:nvPr userDrawn="1"/>
        </p:nvSpPr>
        <p:spPr>
          <a:xfrm>
            <a:off x="0" y="6548718"/>
            <a:ext cx="11154536" cy="309283"/>
          </a:xfrm>
          <a:prstGeom prst="rect">
            <a:avLst/>
          </a:prstGeom>
        </p:spPr>
        <p:txBody>
          <a:bodyPr vert="horz" lIns="91440" tIns="45720" rIns="91440" bIns="45720" rtlCol="0" anchor="ctr"/>
          <a:lstStyle>
            <a:defPPr>
              <a:defRPr lang="fr-FR"/>
            </a:defPPr>
            <a:lvl1pPr marL="0" algn="just" defTabSz="914400" rtl="0" eaLnBrk="1" latinLnBrk="0" hangingPunct="1">
              <a:defRPr sz="10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t>Assises de l’Origine – Edition 2025								Bourcefranc </a:t>
            </a:r>
            <a:r>
              <a:rPr lang="fr-FR" dirty="0" smtClean="0"/>
              <a:t>17 octobre 2025</a:t>
            </a:r>
          </a:p>
        </p:txBody>
      </p:sp>
    </p:spTree>
    <p:extLst>
      <p:ext uri="{BB962C8B-B14F-4D97-AF65-F5344CB8AC3E}">
        <p14:creationId xmlns:p14="http://schemas.microsoft.com/office/powerpoint/2010/main" val="1402169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hf hdr="0"/>
  <p:txStyles>
    <p:titleStyle>
      <a:lvl1pPr algn="l" defTabSz="121917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0" indent="0" algn="l" defTabSz="1219170" rtl="0" eaLnBrk="1" latinLnBrk="0" hangingPunct="1">
        <a:lnSpc>
          <a:spcPct val="100000"/>
        </a:lnSpc>
        <a:spcBef>
          <a:spcPts val="0"/>
        </a:spcBef>
        <a:spcAft>
          <a:spcPts val="667"/>
        </a:spcAft>
        <a:buFont typeface="Arial" pitchFamily="34" charset="0"/>
        <a:buNone/>
        <a:defRPr sz="2667" b="0" kern="1200">
          <a:solidFill>
            <a:schemeClr val="tx1"/>
          </a:solidFill>
          <a:latin typeface="+mn-lt"/>
          <a:ea typeface="+mn-ea"/>
          <a:cs typeface="+mn-cs"/>
        </a:defRPr>
      </a:lvl1pPr>
      <a:lvl2pPr marL="335992" indent="-95998" algn="l" defTabSz="1219170" rtl="0" eaLnBrk="1" latinLnBrk="0" hangingPunct="1">
        <a:lnSpc>
          <a:spcPct val="100000"/>
        </a:lnSpc>
        <a:spcBef>
          <a:spcPts val="800"/>
        </a:spcBef>
        <a:spcAft>
          <a:spcPts val="800"/>
        </a:spcAft>
        <a:buFont typeface="Arial" pitchFamily="34" charset="0"/>
        <a:buChar char="•"/>
        <a:defRPr sz="2400" kern="1200">
          <a:solidFill>
            <a:schemeClr val="tx1"/>
          </a:solidFill>
          <a:latin typeface="+mn-lt"/>
          <a:ea typeface="+mn-ea"/>
          <a:cs typeface="+mn-cs"/>
        </a:defRPr>
      </a:lvl2pPr>
      <a:lvl3pPr marL="575986" indent="-95998" algn="l" defTabSz="1219170" rtl="0" eaLnBrk="1" latinLnBrk="0" hangingPunct="1">
        <a:lnSpc>
          <a:spcPct val="100000"/>
        </a:lnSpc>
        <a:spcBef>
          <a:spcPts val="133"/>
        </a:spcBef>
        <a:spcAft>
          <a:spcPts val="133"/>
        </a:spcAft>
        <a:buSzPct val="100000"/>
        <a:buFont typeface="Arial" pitchFamily="34" charset="0"/>
        <a:buChar char="•"/>
        <a:defRPr sz="2133" kern="1200">
          <a:solidFill>
            <a:schemeClr val="tx1"/>
          </a:solidFill>
          <a:latin typeface="+mn-lt"/>
          <a:ea typeface="+mn-ea"/>
          <a:cs typeface="+mn-cs"/>
        </a:defRPr>
      </a:lvl3pPr>
      <a:lvl4pPr marL="815980" indent="-95998" algn="l" defTabSz="1219170" rtl="0" eaLnBrk="1" latinLnBrk="0" hangingPunct="1">
        <a:lnSpc>
          <a:spcPct val="100000"/>
        </a:lnSpc>
        <a:spcBef>
          <a:spcPts val="133"/>
        </a:spcBef>
        <a:spcAft>
          <a:spcPts val="133"/>
        </a:spcAft>
        <a:buSzPct val="100000"/>
        <a:buFont typeface="Arial" pitchFamily="34" charset="0"/>
        <a:buChar char="•"/>
        <a:defRPr sz="1867" kern="1200" baseline="0">
          <a:solidFill>
            <a:schemeClr val="tx1"/>
          </a:solidFill>
          <a:latin typeface="+mn-lt"/>
          <a:ea typeface="+mn-ea"/>
          <a:cs typeface="+mn-cs"/>
        </a:defRPr>
      </a:lvl4pPr>
      <a:lvl5pPr marL="1103972" indent="-95998" algn="l" defTabSz="1219170" rtl="0" eaLnBrk="1" latinLnBrk="0" hangingPunct="1">
        <a:lnSpc>
          <a:spcPct val="100000"/>
        </a:lnSpc>
        <a:spcBef>
          <a:spcPts val="133"/>
        </a:spcBef>
        <a:spcAft>
          <a:spcPts val="133"/>
        </a:spcAft>
        <a:buSzPct val="100000"/>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3.png"/><Relationship Id="rId4" Type="http://schemas.openxmlformats.org/officeDocument/2006/relationships/diagramLayout" Target="../diagrams/layout2.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sz="quarter" idx="13"/>
          </p:nvPr>
        </p:nvSpPr>
        <p:spPr>
          <a:xfrm>
            <a:off x="480000" y="2272301"/>
            <a:ext cx="11232000" cy="2491723"/>
          </a:xfrm>
        </p:spPr>
        <p:txBody>
          <a:bodyPr/>
          <a:lstStyle/>
          <a:p>
            <a:r>
              <a:rPr lang="fr-FR" sz="3200" dirty="0" smtClean="0"/>
              <a:t>Assises de l’ORIGINE</a:t>
            </a:r>
            <a:br>
              <a:rPr lang="fr-FR" sz="3200" dirty="0" smtClean="0"/>
            </a:br>
            <a:endParaRPr lang="fr-FR" sz="3200" dirty="0"/>
          </a:p>
          <a:p>
            <a:endParaRPr lang="fr-FR" sz="3200" b="0" i="1" dirty="0"/>
          </a:p>
          <a:p>
            <a:r>
              <a:rPr lang="fr-FR" sz="3200" b="0" i="1" dirty="0" smtClean="0"/>
              <a:t>Quelles </a:t>
            </a:r>
            <a:r>
              <a:rPr lang="fr-FR" sz="3200" b="0" i="1" dirty="0"/>
              <a:t>sont les Opportunités </a:t>
            </a:r>
            <a:r>
              <a:rPr lang="fr-FR" sz="3200" b="0" i="1" dirty="0" smtClean="0"/>
              <a:t/>
            </a:r>
            <a:br>
              <a:rPr lang="fr-FR" sz="3200" b="0" i="1" dirty="0" smtClean="0"/>
            </a:br>
            <a:r>
              <a:rPr lang="fr-FR" sz="3200" b="0" i="1" dirty="0" smtClean="0"/>
              <a:t>de </a:t>
            </a:r>
            <a:r>
              <a:rPr lang="fr-FR" sz="3200" b="0" i="1" dirty="0"/>
              <a:t>demain pour des </a:t>
            </a:r>
            <a:r>
              <a:rPr lang="fr-FR" sz="3200" b="0" i="1" dirty="0" smtClean="0"/>
              <a:t>Signes de Qualité durables</a:t>
            </a:r>
            <a:endParaRPr lang="fr-FR" dirty="0"/>
          </a:p>
        </p:txBody>
      </p:sp>
      <p:sp>
        <p:nvSpPr>
          <p:cNvPr id="5" name="Espace réservé du texte 4"/>
          <p:cNvSpPr>
            <a:spLocks noGrp="1"/>
          </p:cNvSpPr>
          <p:nvPr>
            <p:ph type="body" sz="quarter" idx="14"/>
          </p:nvPr>
        </p:nvSpPr>
        <p:spPr/>
        <p:txBody>
          <a:bodyPr/>
          <a:lstStyle/>
          <a:p>
            <a:r>
              <a:rPr lang="fr-FR" dirty="0" smtClean="0"/>
              <a:t>1</a:t>
            </a:r>
            <a:endParaRPr lang="fr-FR" dirty="0"/>
          </a:p>
        </p:txBody>
      </p:sp>
      <p:pic>
        <p:nvPicPr>
          <p:cNvPr id="7" name="Image 6"/>
          <p:cNvPicPr>
            <a:picLocks noChangeAspect="1"/>
          </p:cNvPicPr>
          <p:nvPr/>
        </p:nvPicPr>
        <p:blipFill>
          <a:blip r:embed="rId3"/>
          <a:stretch>
            <a:fillRect/>
          </a:stretch>
        </p:blipFill>
        <p:spPr>
          <a:xfrm>
            <a:off x="8790497" y="5348493"/>
            <a:ext cx="2749573" cy="1019793"/>
          </a:xfrm>
          <a:prstGeom prst="rect">
            <a:avLst/>
          </a:prstGeom>
        </p:spPr>
      </p:pic>
      <p:pic>
        <p:nvPicPr>
          <p:cNvPr id="10" name="Image 9"/>
          <p:cNvPicPr>
            <a:picLocks noChangeAspect="1"/>
          </p:cNvPicPr>
          <p:nvPr/>
        </p:nvPicPr>
        <p:blipFill>
          <a:blip r:embed="rId4"/>
          <a:stretch>
            <a:fillRect/>
          </a:stretch>
        </p:blipFill>
        <p:spPr>
          <a:xfrm>
            <a:off x="7324344" y="5317553"/>
            <a:ext cx="1338954" cy="1050733"/>
          </a:xfrm>
          <a:prstGeom prst="rect">
            <a:avLst/>
          </a:prstGeom>
        </p:spPr>
      </p:pic>
      <p:pic>
        <p:nvPicPr>
          <p:cNvPr id="11" name="Image 10"/>
          <p:cNvPicPr>
            <a:picLocks noChangeAspect="1"/>
          </p:cNvPicPr>
          <p:nvPr/>
        </p:nvPicPr>
        <p:blipFill>
          <a:blip r:embed="rId5"/>
          <a:stretch>
            <a:fillRect/>
          </a:stretch>
        </p:blipFill>
        <p:spPr>
          <a:xfrm>
            <a:off x="4873751" y="5376456"/>
            <a:ext cx="2519023" cy="991830"/>
          </a:xfrm>
          <a:prstGeom prst="rect">
            <a:avLst/>
          </a:prstGeom>
        </p:spPr>
      </p:pic>
      <p:pic>
        <p:nvPicPr>
          <p:cNvPr id="12" name="Image 11"/>
          <p:cNvPicPr>
            <a:picLocks noChangeAspect="1"/>
          </p:cNvPicPr>
          <p:nvPr/>
        </p:nvPicPr>
        <p:blipFill>
          <a:blip r:embed="rId6"/>
          <a:stretch>
            <a:fillRect/>
          </a:stretch>
        </p:blipFill>
        <p:spPr>
          <a:xfrm>
            <a:off x="594360" y="5376456"/>
            <a:ext cx="811728" cy="991830"/>
          </a:xfrm>
          <a:prstGeom prst="rect">
            <a:avLst/>
          </a:prstGeom>
        </p:spPr>
      </p:pic>
      <p:pic>
        <p:nvPicPr>
          <p:cNvPr id="13" name="Image 12"/>
          <p:cNvPicPr>
            <a:picLocks noChangeAspect="1"/>
          </p:cNvPicPr>
          <p:nvPr/>
        </p:nvPicPr>
        <p:blipFill>
          <a:blip r:embed="rId7"/>
          <a:stretch>
            <a:fillRect/>
          </a:stretch>
        </p:blipFill>
        <p:spPr>
          <a:xfrm>
            <a:off x="1492029" y="5348493"/>
            <a:ext cx="3577918" cy="1019793"/>
          </a:xfrm>
          <a:prstGeom prst="rect">
            <a:avLst/>
          </a:prstGeom>
        </p:spPr>
      </p:pic>
    </p:spTree>
    <p:extLst>
      <p:ext uri="{BB962C8B-B14F-4D97-AF65-F5344CB8AC3E}">
        <p14:creationId xmlns:p14="http://schemas.microsoft.com/office/powerpoint/2010/main" val="1846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lvl="0" algn="r" defTabSz="914400">
              <a:lnSpc>
                <a:spcPct val="100000"/>
              </a:lnSpc>
              <a:spcBef>
                <a:spcPts val="0"/>
              </a:spcBef>
            </a:pPr>
            <a:r>
              <a:rPr lang="fr-FR" dirty="0" smtClean="0">
                <a:solidFill>
                  <a:srgbClr val="000000"/>
                </a:solidFill>
                <a:ea typeface="Tahoma" panose="020B0604030504040204" pitchFamily="34" charset="0"/>
                <a:cs typeface="Tahoma" panose="020B0604030504040204" pitchFamily="34" charset="0"/>
              </a:rPr>
              <a:t>L’évaluation à l’INAO</a:t>
            </a:r>
            <a:r>
              <a:rPr lang="fr-FR" sz="2400" dirty="0">
                <a:solidFill>
                  <a:srgbClr val="700A4F"/>
                </a:solidFill>
                <a:ea typeface="+mn-ea"/>
                <a:cs typeface="Lucida Sans Unicode" panose="020B0602030504020204" pitchFamily="34" charset="0"/>
              </a:rPr>
              <a:t/>
            </a:r>
            <a:br>
              <a:rPr lang="fr-FR" sz="2400" dirty="0">
                <a:solidFill>
                  <a:srgbClr val="700A4F"/>
                </a:solidFill>
                <a:ea typeface="+mn-ea"/>
                <a:cs typeface="Lucida Sans Unicode" panose="020B0602030504020204" pitchFamily="34" charset="0"/>
              </a:rPr>
            </a:b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4087996459"/>
              </p:ext>
            </p:extLst>
          </p:nvPr>
        </p:nvGraphicFramePr>
        <p:xfrm>
          <a:off x="603412" y="1042416"/>
          <a:ext cx="11233150" cy="48376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10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8D00BDBD-D83A-47C9-BC7C-6FD59840732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7FC6ACD-4FBC-4A47-87CB-9ED62AEBD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62FA4906-FFA0-4DF9-A512-22F4FF449C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C94E7854-1E62-49FB-B876-9792AE61A43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76D0B2CC-08B6-4947-9408-8E8F5010AA45}"/>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C3505A91-7F34-485B-BDAB-3A5DC1BAAEB2}"/>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graphicEl>
                                              <a:dgm id="{46E57E9B-A308-45A0-B264-081024DE6F7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graphicEl>
                                              <a:dgm id="{ECCD10AD-91F6-46AA-A584-3C3109E37EA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259015" y="159556"/>
            <a:ext cx="8695691" cy="936821"/>
          </a:xfrm>
        </p:spPr>
        <p:txBody>
          <a:bodyPr/>
          <a:lstStyle/>
          <a:p>
            <a:pPr algn="r"/>
            <a:r>
              <a:rPr lang="fr-FR" dirty="0" smtClean="0">
                <a:solidFill>
                  <a:schemeClr val="tx1"/>
                </a:solidFill>
              </a:rPr>
              <a:t>Le développement durable comme résultante du lien au milieu géographique</a:t>
            </a:r>
            <a:endParaRPr lang="fr-FR" dirty="0"/>
          </a:p>
        </p:txBody>
      </p:sp>
      <p:grpSp>
        <p:nvGrpSpPr>
          <p:cNvPr id="5" name="Groupe 4"/>
          <p:cNvGrpSpPr/>
          <p:nvPr/>
        </p:nvGrpSpPr>
        <p:grpSpPr>
          <a:xfrm>
            <a:off x="223554" y="3181025"/>
            <a:ext cx="6961004" cy="3169856"/>
            <a:chOff x="1338950" y="939151"/>
            <a:chExt cx="2773589" cy="1664153"/>
          </a:xfrm>
          <a:solidFill>
            <a:srgbClr val="FFFF00"/>
          </a:solidFill>
        </p:grpSpPr>
        <p:sp>
          <p:nvSpPr>
            <p:cNvPr id="7" name="Rectangle 6"/>
            <p:cNvSpPr/>
            <p:nvPr/>
          </p:nvSpPr>
          <p:spPr>
            <a:xfrm>
              <a:off x="1338950" y="939151"/>
              <a:ext cx="2773589" cy="1664153"/>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ZoneTexte 7"/>
            <p:cNvSpPr txBox="1"/>
            <p:nvPr/>
          </p:nvSpPr>
          <p:spPr>
            <a:xfrm>
              <a:off x="1338950" y="939151"/>
              <a:ext cx="2773589" cy="166415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Trebuchet MS"/>
                <a:ea typeface="+mn-ea"/>
                <a:cs typeface="Lucida Sans Unicode"/>
              </a:endParaRPr>
            </a:p>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Trebuchet MS"/>
                <a:ea typeface="+mn-ea"/>
                <a:cs typeface="Lucida Sans Unicode"/>
              </a:endParaRPr>
            </a:p>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Trebuchet MS"/>
                <a:ea typeface="+mn-ea"/>
                <a:cs typeface="Lucida Sans Unicode"/>
              </a:endParaRPr>
            </a:p>
            <a:p>
              <a:pPr marL="0" marR="0" lvl="0" indent="0" algn="ctr" defTabSz="1466850" rtl="0" eaLnBrk="1" fontAlgn="auto" latinLnBrk="0" hangingPunct="1">
                <a:lnSpc>
                  <a:spcPct val="90000"/>
                </a:lnSpc>
                <a:spcBef>
                  <a:spcPct val="0"/>
                </a:spcBef>
                <a:spcAft>
                  <a:spcPct val="35000"/>
                </a:spcAft>
                <a:buClrTx/>
                <a:buSzTx/>
                <a:buFontTx/>
                <a:buNone/>
                <a:tabLst/>
                <a:defRPr/>
              </a:pPr>
              <a:endParaRPr kumimoji="0" lang="fr-FR" sz="2000" b="0" i="0" u="none" strike="noStrike" kern="1200" cap="none" spc="0" normalizeH="0" baseline="0" noProof="0" dirty="0">
                <a:ln>
                  <a:noFill/>
                </a:ln>
                <a:solidFill>
                  <a:srgbClr val="000000"/>
                </a:solidFill>
                <a:effectLst/>
                <a:uLnTx/>
                <a:uFillTx/>
                <a:latin typeface="Trebuchet MS"/>
                <a:ea typeface="+mn-ea"/>
                <a:cs typeface="Lucida Sans Unicode"/>
              </a:endParaRPr>
            </a:p>
          </p:txBody>
        </p:sp>
      </p:grpSp>
      <p:sp>
        <p:nvSpPr>
          <p:cNvPr id="2" name="Ellipse 1"/>
          <p:cNvSpPr/>
          <p:nvPr/>
        </p:nvSpPr>
        <p:spPr bwMode="auto">
          <a:xfrm>
            <a:off x="4356652" y="3820895"/>
            <a:ext cx="1552755" cy="722155"/>
          </a:xfrm>
          <a:prstGeom prst="ellipse">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fr-FR" sz="1800" b="0" i="0" u="none" strike="noStrike" kern="1200" cap="none" spc="0" normalizeH="0" baseline="0" noProof="0" dirty="0" smtClean="0">
                <a:ln>
                  <a:noFill/>
                </a:ln>
                <a:solidFill>
                  <a:srgbClr val="FFFFFF"/>
                </a:solidFill>
                <a:effectLst/>
                <a:uLnTx/>
                <a:uFillTx/>
                <a:latin typeface="Trebuchet MS" panose="020B0603020202020204" pitchFamily="34" charset="0"/>
                <a:ea typeface="+mn-ea"/>
                <a:cs typeface="Lucida Sans Unicode" pitchFamily="32" charset="0"/>
              </a:rPr>
              <a:t>Facteurs naturels</a:t>
            </a:r>
          </a:p>
        </p:txBody>
      </p:sp>
      <p:sp>
        <p:nvSpPr>
          <p:cNvPr id="19" name="Ellipse 18"/>
          <p:cNvSpPr/>
          <p:nvPr/>
        </p:nvSpPr>
        <p:spPr bwMode="auto">
          <a:xfrm>
            <a:off x="1508730" y="3804553"/>
            <a:ext cx="1552755" cy="72215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kumimoji="0" lang="fr-FR" sz="1800" b="0" i="0" u="none" strike="noStrike" kern="1200" cap="none" spc="0" normalizeH="0" baseline="0" noProof="0" dirty="0" smtClean="0">
                <a:ln>
                  <a:noFill/>
                </a:ln>
                <a:solidFill>
                  <a:srgbClr val="FFFFFF"/>
                </a:solidFill>
                <a:effectLst/>
                <a:uLnTx/>
                <a:uFillTx/>
                <a:latin typeface="Trebuchet MS" panose="020B0603020202020204" pitchFamily="34" charset="0"/>
                <a:ea typeface="+mn-ea"/>
                <a:cs typeface="Lucida Sans Unicode" pitchFamily="32" charset="0"/>
              </a:rPr>
              <a:t>Facteurs humains</a:t>
            </a:r>
          </a:p>
        </p:txBody>
      </p:sp>
      <p:sp>
        <p:nvSpPr>
          <p:cNvPr id="20" name="ZoneTexte 19"/>
          <p:cNvSpPr txBox="1"/>
          <p:nvPr/>
        </p:nvSpPr>
        <p:spPr>
          <a:xfrm>
            <a:off x="1220074" y="4964512"/>
            <a:ext cx="4417821" cy="899228"/>
          </a:xfrm>
          <a:prstGeom prst="rect">
            <a:avLst/>
          </a:prstGeom>
          <a:solidFill>
            <a:srgbClr val="FFC000"/>
          </a:solidFill>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defRPr/>
            </a:pPr>
            <a:r>
              <a:rPr lang="fr-FR" sz="2400" dirty="0">
                <a:solidFill>
                  <a:srgbClr val="000000"/>
                </a:solidFill>
                <a:latin typeface="Trebuchet MS"/>
                <a:cs typeface="Lucida Sans Unicode"/>
              </a:rPr>
              <a:t>Lien au milieu géographique</a:t>
            </a:r>
          </a:p>
          <a:p>
            <a:pPr marL="0" marR="0" lvl="0" indent="0" algn="ctr" defTabSz="1466850" rtl="0" eaLnBrk="1" fontAlgn="auto" latinLnBrk="0" hangingPunct="1">
              <a:lnSpc>
                <a:spcPct val="90000"/>
              </a:lnSpc>
              <a:spcBef>
                <a:spcPct val="0"/>
              </a:spcBef>
              <a:spcAft>
                <a:spcPct val="35000"/>
              </a:spcAft>
              <a:buClrTx/>
              <a:buSzTx/>
              <a:buFontTx/>
              <a:buNone/>
              <a:tabLst/>
              <a:defRPr/>
            </a:pPr>
            <a:r>
              <a:rPr kumimoji="0" lang="fr-FR" sz="2400" b="0" i="0" u="none" strike="noStrike" kern="1200" cap="none" spc="0" normalizeH="0" baseline="0" noProof="0" dirty="0" smtClean="0">
                <a:ln>
                  <a:noFill/>
                </a:ln>
                <a:solidFill>
                  <a:srgbClr val="000000"/>
                </a:solidFill>
                <a:effectLst/>
                <a:uLnTx/>
                <a:uFillTx/>
                <a:latin typeface="Trebuchet MS"/>
                <a:cs typeface="Lucida Sans Unicode"/>
              </a:rPr>
              <a:t>des Indications </a:t>
            </a:r>
            <a:r>
              <a:rPr kumimoji="0" lang="fr-FR" sz="2400" b="0" i="0" u="none" strike="noStrike" kern="1200" cap="none" spc="0" normalizeH="0" baseline="0" noProof="0" dirty="0" smtClean="0">
                <a:ln>
                  <a:noFill/>
                </a:ln>
                <a:solidFill>
                  <a:srgbClr val="000000"/>
                </a:solidFill>
                <a:effectLst/>
                <a:uLnTx/>
                <a:uFillTx/>
                <a:latin typeface="Trebuchet MS"/>
                <a:cs typeface="Lucida Sans Unicode"/>
              </a:rPr>
              <a:t>Géographiques</a:t>
            </a:r>
            <a:endParaRPr kumimoji="0" lang="fr-FR" sz="2400" b="0" i="0" u="none" strike="noStrike" kern="1200" cap="none" spc="0" normalizeH="0" baseline="0" noProof="0" dirty="0">
              <a:ln>
                <a:noFill/>
              </a:ln>
              <a:solidFill>
                <a:srgbClr val="000000"/>
              </a:solidFill>
              <a:effectLst/>
              <a:uLnTx/>
              <a:uFillTx/>
              <a:latin typeface="Trebuchet MS"/>
              <a:cs typeface="Lucida Sans Unicode"/>
            </a:endParaRPr>
          </a:p>
        </p:txBody>
      </p:sp>
      <p:graphicFrame>
        <p:nvGraphicFramePr>
          <p:cNvPr id="6" name="Diagramme 5"/>
          <p:cNvGraphicFramePr/>
          <p:nvPr>
            <p:extLst>
              <p:ext uri="{D42A27DB-BD31-4B8C-83A1-F6EECF244321}">
                <p14:modId xmlns:p14="http://schemas.microsoft.com/office/powerpoint/2010/main" val="2365565529"/>
              </p:ext>
            </p:extLst>
          </p:nvPr>
        </p:nvGraphicFramePr>
        <p:xfrm>
          <a:off x="223553" y="1330937"/>
          <a:ext cx="6961004" cy="2307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Connecteur droit avec flèche 8"/>
          <p:cNvCxnSpPr/>
          <p:nvPr/>
        </p:nvCxnSpPr>
        <p:spPr bwMode="auto">
          <a:xfrm>
            <a:off x="1519790" y="3306737"/>
            <a:ext cx="548558" cy="49781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5" name="Connecteur droit avec flèche 14"/>
          <p:cNvCxnSpPr/>
          <p:nvPr/>
        </p:nvCxnSpPr>
        <p:spPr bwMode="auto">
          <a:xfrm flipH="1">
            <a:off x="2345056" y="3306737"/>
            <a:ext cx="1329799" cy="49781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8" name="Connecteur droit avec flèche 17"/>
          <p:cNvCxnSpPr>
            <a:endCxn id="2" idx="0"/>
          </p:cNvCxnSpPr>
          <p:nvPr/>
        </p:nvCxnSpPr>
        <p:spPr bwMode="auto">
          <a:xfrm flipH="1">
            <a:off x="5133030" y="3181026"/>
            <a:ext cx="970036" cy="63986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8" name="Rectangle à coins arrondis 27"/>
          <p:cNvSpPr/>
          <p:nvPr/>
        </p:nvSpPr>
        <p:spPr bwMode="auto">
          <a:xfrm>
            <a:off x="8197280" y="4978736"/>
            <a:ext cx="3833359" cy="1296137"/>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449263" fontAlgn="base">
              <a:spcBef>
                <a:spcPct val="0"/>
              </a:spcBef>
              <a:spcAft>
                <a:spcPct val="0"/>
              </a:spcAft>
              <a:buClr>
                <a:srgbClr val="000000"/>
              </a:buClr>
              <a:buSzPct val="100000"/>
              <a:defRPr/>
            </a:pPr>
            <a:r>
              <a:rPr kumimoji="0" lang="fr-FR" sz="2400" b="0" i="0" u="none" strike="noStrike" kern="1200" cap="none" spc="0" normalizeH="0" baseline="0" noProof="0" dirty="0" smtClean="0">
                <a:ln>
                  <a:noFill/>
                </a:ln>
                <a:effectLst/>
                <a:uLnTx/>
                <a:uFillTx/>
                <a:latin typeface="Trebuchet MS" panose="020B0603020202020204" pitchFamily="34" charset="0"/>
                <a:ea typeface="+mn-ea"/>
                <a:cs typeface="Lucida Sans Unicode" pitchFamily="32" charset="0"/>
              </a:rPr>
              <a:t>Développement économique </a:t>
            </a:r>
            <a:r>
              <a:rPr lang="fr-FR" sz="2400" dirty="0">
                <a:latin typeface="Trebuchet MS" panose="020B0603020202020204" pitchFamily="34" charset="0"/>
                <a:cs typeface="Lucida Sans Unicode" pitchFamily="32" charset="0"/>
              </a:rPr>
              <a:t>d’un </a:t>
            </a:r>
            <a:r>
              <a:rPr lang="fr-FR" sz="2400" dirty="0" smtClean="0">
                <a:latin typeface="Trebuchet MS" panose="020B0603020202020204" pitchFamily="34" charset="0"/>
                <a:cs typeface="Lucida Sans Unicode" pitchFamily="32" charset="0"/>
              </a:rPr>
              <a:t>territoire à</a:t>
            </a:r>
            <a:r>
              <a:rPr kumimoji="0" lang="fr-FR" sz="2400" b="0" i="0" u="none" strike="noStrike" kern="1200" cap="none" spc="0" normalizeH="0" baseline="0" noProof="0" dirty="0" smtClean="0">
                <a:ln>
                  <a:noFill/>
                </a:ln>
                <a:effectLst/>
                <a:uLnTx/>
                <a:uFillTx/>
                <a:latin typeface="Trebuchet MS" panose="020B0603020202020204" pitchFamily="34" charset="0"/>
                <a:ea typeface="+mn-ea"/>
                <a:cs typeface="Lucida Sans Unicode" pitchFamily="32" charset="0"/>
              </a:rPr>
              <a:t> </a:t>
            </a:r>
            <a:r>
              <a:rPr kumimoji="0" lang="fr-FR" sz="2400" b="0" i="0" u="none" strike="noStrike" kern="1200" cap="none" spc="0" normalizeH="0" baseline="0" noProof="0" dirty="0" smtClean="0">
                <a:ln>
                  <a:noFill/>
                </a:ln>
                <a:effectLst/>
                <a:uLnTx/>
                <a:uFillTx/>
                <a:latin typeface="Trebuchet MS" panose="020B0603020202020204" pitchFamily="34" charset="0"/>
                <a:ea typeface="+mn-ea"/>
                <a:cs typeface="Lucida Sans Unicode" pitchFamily="32" charset="0"/>
              </a:rPr>
              <a:t>long </a:t>
            </a:r>
            <a:r>
              <a:rPr kumimoji="0" lang="fr-FR" sz="2400" b="0" i="0" u="none" strike="noStrike" kern="1200" cap="none" spc="0" normalizeH="0" baseline="0" noProof="0" dirty="0" smtClean="0">
                <a:ln>
                  <a:noFill/>
                </a:ln>
                <a:effectLst/>
                <a:uLnTx/>
                <a:uFillTx/>
                <a:latin typeface="Trebuchet MS" panose="020B0603020202020204" pitchFamily="34" charset="0"/>
                <a:ea typeface="+mn-ea"/>
                <a:cs typeface="Lucida Sans Unicode" pitchFamily="32" charset="0"/>
              </a:rPr>
              <a:t>terme</a:t>
            </a:r>
            <a:endParaRPr kumimoji="0" lang="fr-FR" sz="2400" b="0" i="0" u="none" strike="noStrike" kern="1200" cap="none" spc="0" normalizeH="0" baseline="0" noProof="0" dirty="0" smtClean="0">
              <a:ln>
                <a:noFill/>
              </a:ln>
              <a:effectLst/>
              <a:uLnTx/>
              <a:uFillTx/>
              <a:latin typeface="Trebuchet MS" panose="020B0603020202020204" pitchFamily="34" charset="0"/>
              <a:ea typeface="+mn-ea"/>
              <a:cs typeface="Lucida Sans Unicode" pitchFamily="32" charset="0"/>
            </a:endParaRPr>
          </a:p>
        </p:txBody>
      </p:sp>
      <p:sp>
        <p:nvSpPr>
          <p:cNvPr id="3" name="Ellipse 2"/>
          <p:cNvSpPr/>
          <p:nvPr/>
        </p:nvSpPr>
        <p:spPr>
          <a:xfrm>
            <a:off x="2718128" y="4046249"/>
            <a:ext cx="1922447" cy="5813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Typicité</a:t>
            </a:r>
            <a:endParaRPr lang="fr-FR" dirty="0"/>
          </a:p>
        </p:txBody>
      </p:sp>
      <p:cxnSp>
        <p:nvCxnSpPr>
          <p:cNvPr id="21" name="Connecteur droit avec flèche 20"/>
          <p:cNvCxnSpPr/>
          <p:nvPr/>
        </p:nvCxnSpPr>
        <p:spPr bwMode="auto">
          <a:xfrm flipH="1">
            <a:off x="3584156" y="3306737"/>
            <a:ext cx="139511" cy="840714"/>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p:cNvCxnSpPr/>
          <p:nvPr/>
        </p:nvCxnSpPr>
        <p:spPr bwMode="auto">
          <a:xfrm>
            <a:off x="1447221" y="3212619"/>
            <a:ext cx="2136935" cy="93483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2" name="Connecteur droit avec flèche 21"/>
          <p:cNvCxnSpPr>
            <a:stCxn id="19" idx="6"/>
            <a:endCxn id="2" idx="2"/>
          </p:cNvCxnSpPr>
          <p:nvPr/>
        </p:nvCxnSpPr>
        <p:spPr bwMode="auto">
          <a:xfrm>
            <a:off x="3061485" y="4165631"/>
            <a:ext cx="1295167" cy="16342"/>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3" name="Connecteur droit avec flèche 22"/>
          <p:cNvCxnSpPr/>
          <p:nvPr/>
        </p:nvCxnSpPr>
        <p:spPr bwMode="auto">
          <a:xfrm>
            <a:off x="1508730" y="3212619"/>
            <a:ext cx="3533601" cy="66792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25" name="Connecteur droit avec flèche 24"/>
          <p:cNvCxnSpPr>
            <a:endCxn id="2" idx="0"/>
          </p:cNvCxnSpPr>
          <p:nvPr/>
        </p:nvCxnSpPr>
        <p:spPr bwMode="auto">
          <a:xfrm>
            <a:off x="3734728" y="3328895"/>
            <a:ext cx="1398302" cy="49200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6" name="Rectangle à coins arrondis 25"/>
          <p:cNvSpPr/>
          <p:nvPr/>
        </p:nvSpPr>
        <p:spPr bwMode="auto">
          <a:xfrm>
            <a:off x="8661720" y="2780413"/>
            <a:ext cx="3060584" cy="2138879"/>
          </a:xfrm>
          <a:prstGeom prst="round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lvl="0" algn="ctr" defTabSz="449263" fontAlgn="base">
              <a:spcBef>
                <a:spcPct val="0"/>
              </a:spcBef>
              <a:spcAft>
                <a:spcPct val="0"/>
              </a:spcAft>
              <a:buClr>
                <a:srgbClr val="000000"/>
              </a:buClr>
              <a:buSzPct val="100000"/>
              <a:defRPr/>
            </a:pPr>
            <a:r>
              <a:rPr lang="fr-FR" sz="2400" dirty="0">
                <a:solidFill>
                  <a:srgbClr val="FFFFFF"/>
                </a:solidFill>
                <a:latin typeface="Trebuchet MS" panose="020B0603020202020204" pitchFamily="34" charset="0"/>
                <a:cs typeface="Lucida Sans Unicode" pitchFamily="32" charset="0"/>
              </a:rPr>
              <a:t>sortie des énergies</a:t>
            </a:r>
          </a:p>
          <a:p>
            <a:pPr lvl="0" algn="ctr" defTabSz="449263" fontAlgn="base">
              <a:spcBef>
                <a:spcPct val="0"/>
              </a:spcBef>
              <a:spcAft>
                <a:spcPct val="0"/>
              </a:spcAft>
              <a:buClr>
                <a:srgbClr val="000000"/>
              </a:buClr>
              <a:buSzPct val="100000"/>
              <a:defRPr/>
            </a:pPr>
            <a:r>
              <a:rPr lang="fr-FR" sz="2400" dirty="0">
                <a:solidFill>
                  <a:srgbClr val="FFFFFF"/>
                </a:solidFill>
                <a:latin typeface="Trebuchet MS" panose="020B0603020202020204" pitchFamily="34" charset="0"/>
                <a:cs typeface="Lucida Sans Unicode" pitchFamily="32" charset="0"/>
              </a:rPr>
              <a:t>fossiles et </a:t>
            </a:r>
            <a:r>
              <a:rPr lang="fr-FR" sz="2400" dirty="0" smtClean="0">
                <a:solidFill>
                  <a:srgbClr val="FFFFFF"/>
                </a:solidFill>
                <a:latin typeface="Trebuchet MS" panose="020B0603020202020204" pitchFamily="34" charset="0"/>
                <a:cs typeface="Lucida Sans Unicode" pitchFamily="32" charset="0"/>
              </a:rPr>
              <a:t>adaptation au changement </a:t>
            </a:r>
            <a:r>
              <a:rPr lang="fr-FR" sz="2400" dirty="0">
                <a:solidFill>
                  <a:srgbClr val="FFFFFF"/>
                </a:solidFill>
                <a:latin typeface="Trebuchet MS" panose="020B0603020202020204" pitchFamily="34" charset="0"/>
                <a:cs typeface="Lucida Sans Unicode" pitchFamily="32" charset="0"/>
              </a:rPr>
              <a:t>climatique</a:t>
            </a:r>
          </a:p>
        </p:txBody>
      </p:sp>
      <p:sp>
        <p:nvSpPr>
          <p:cNvPr id="24" name="Flèche droite 23"/>
          <p:cNvSpPr/>
          <p:nvPr/>
        </p:nvSpPr>
        <p:spPr bwMode="auto">
          <a:xfrm>
            <a:off x="7458281" y="3404516"/>
            <a:ext cx="1380693" cy="832758"/>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27" name="Accolade fermante 26"/>
          <p:cNvSpPr/>
          <p:nvPr/>
        </p:nvSpPr>
        <p:spPr bwMode="auto">
          <a:xfrm>
            <a:off x="7184557" y="1330937"/>
            <a:ext cx="653146" cy="5019944"/>
          </a:xfrm>
          <a:prstGeom prst="rightBrac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Tree>
    <p:extLst>
      <p:ext uri="{BB962C8B-B14F-4D97-AF65-F5344CB8AC3E}">
        <p14:creationId xmlns:p14="http://schemas.microsoft.com/office/powerpoint/2010/main" val="3538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20" grpId="0" animBg="1"/>
      <p:bldGraphic spid="6" grpId="0">
        <p:bldAsOne/>
      </p:bldGraphic>
      <p:bldP spid="28" grpId="0" animBg="1"/>
      <p:bldP spid="3" grpId="0" animBg="1"/>
      <p:bldP spid="26" grpId="0" animBg="1"/>
      <p:bldP spid="24"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485292" y="21540"/>
            <a:ext cx="9325708" cy="878236"/>
          </a:xfrm>
        </p:spPr>
        <p:txBody>
          <a:bodyPr/>
          <a:lstStyle/>
          <a:p>
            <a:pPr algn="r"/>
            <a:r>
              <a:rPr lang="fr-FR" sz="3200" dirty="0" smtClean="0">
                <a:solidFill>
                  <a:schemeClr val="tx1"/>
                </a:solidFill>
              </a:rPr>
              <a:t>Une grille d’analyse au prisme </a:t>
            </a:r>
            <a:r>
              <a:rPr lang="fr-FR" dirty="0">
                <a:solidFill>
                  <a:schemeClr val="tx1"/>
                </a:solidFill>
              </a:rPr>
              <a:t>du </a:t>
            </a:r>
            <a:br>
              <a:rPr lang="fr-FR" dirty="0">
                <a:solidFill>
                  <a:schemeClr val="tx1"/>
                </a:solidFill>
              </a:rPr>
            </a:br>
            <a:r>
              <a:rPr lang="fr-FR" dirty="0">
                <a:solidFill>
                  <a:schemeClr val="tx1"/>
                </a:solidFill>
              </a:rPr>
              <a:t>Développement </a:t>
            </a:r>
            <a:r>
              <a:rPr lang="fr-FR" dirty="0" smtClean="0">
                <a:solidFill>
                  <a:schemeClr val="tx1"/>
                </a:solidFill>
              </a:rPr>
              <a:t>Durable</a:t>
            </a:r>
            <a:endParaRPr lang="fr-FR" sz="3200" dirty="0"/>
          </a:p>
        </p:txBody>
      </p:sp>
      <p:sp>
        <p:nvSpPr>
          <p:cNvPr id="3" name="Rectangle 2"/>
          <p:cNvSpPr/>
          <p:nvPr/>
        </p:nvSpPr>
        <p:spPr>
          <a:xfrm>
            <a:off x="2843187" y="1226671"/>
            <a:ext cx="3226259" cy="646331"/>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Efficacité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du dispositif à préserver les récoltes</a:t>
            </a: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 </a:t>
            </a:r>
            <a:endParaRPr kumimoji="0" lang="fr-FR" sz="1800" b="0"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9" name="Rectangle 8"/>
          <p:cNvSpPr/>
          <p:nvPr/>
        </p:nvSpPr>
        <p:spPr>
          <a:xfrm>
            <a:off x="2843187" y="2050908"/>
            <a:ext cx="3198939" cy="646331"/>
          </a:xfrm>
          <a:prstGeom prst="rect">
            <a:avLst/>
          </a:prstGeom>
          <a:solidFill>
            <a:srgbClr val="FFC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M</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aintien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des </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caractéristiques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organoleptiques distinctives</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10" name="Rectangle 9"/>
          <p:cNvSpPr/>
          <p:nvPr/>
        </p:nvSpPr>
        <p:spPr>
          <a:xfrm>
            <a:off x="2859143" y="4436863"/>
            <a:ext cx="3210303" cy="646331"/>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Accessibilité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du </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
            </a:r>
            <a:b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b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dispositif</a:t>
            </a:r>
            <a:r>
              <a:rPr kumimoji="0" lang="fr-FR"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aux opérateurs </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11" name="Rectangle 10"/>
          <p:cNvSpPr/>
          <p:nvPr/>
        </p:nvSpPr>
        <p:spPr>
          <a:xfrm>
            <a:off x="2843186" y="2895342"/>
            <a:ext cx="3198939" cy="646331"/>
          </a:xfrm>
          <a:prstGeom prst="rect">
            <a:avLst/>
          </a:prstGeom>
          <a:solidFill>
            <a:srgbClr val="5DFC0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L</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imitation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de </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l’empreinte</a:t>
            </a:r>
            <a:b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b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environnementale</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12" name="Rectangle 11"/>
          <p:cNvSpPr/>
          <p:nvPr/>
        </p:nvSpPr>
        <p:spPr>
          <a:xfrm>
            <a:off x="2843186" y="3809326"/>
            <a:ext cx="3198939" cy="369332"/>
          </a:xfrm>
          <a:prstGeom prst="rect">
            <a:avLst/>
          </a:prstGeom>
          <a:solidFill>
            <a:srgbClr val="5DFC0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I</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mpact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sur le paysage </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1" name="Rectangle 20"/>
          <p:cNvSpPr/>
          <p:nvPr/>
        </p:nvSpPr>
        <p:spPr>
          <a:xfrm>
            <a:off x="2843187" y="5318120"/>
            <a:ext cx="3167768" cy="369332"/>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C</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onditions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de </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travail / Emploi</a:t>
            </a:r>
            <a:r>
              <a:rPr kumimoji="0" lang="fr-FR"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 </a:t>
            </a:r>
            <a:endParaRPr kumimoji="0" lang="fr-FR" sz="1800" b="0"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2" name="Rectangle 21"/>
          <p:cNvSpPr/>
          <p:nvPr/>
        </p:nvSpPr>
        <p:spPr>
          <a:xfrm>
            <a:off x="2859143" y="5903434"/>
            <a:ext cx="3212917" cy="646331"/>
          </a:xfrm>
          <a:prstGeom prst="rect">
            <a:avLst/>
          </a:prstGeom>
          <a:solidFill>
            <a:srgbClr val="FFFF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A</a:t>
            </a: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cceptabilité</a:t>
            </a:r>
            <a:r>
              <a:rPr kumimoji="0" lang="fr-FR" sz="18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par </a:t>
            </a:r>
            <a:r>
              <a:rPr kumimoji="0" lang="fr-FR"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Lucida Sans Unicode"/>
              </a:rPr>
              <a:t>les parties prenantes </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19" name="Rectangle 18"/>
          <p:cNvSpPr/>
          <p:nvPr/>
        </p:nvSpPr>
        <p:spPr>
          <a:xfrm>
            <a:off x="7338992" y="1354280"/>
            <a:ext cx="3226259" cy="369332"/>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Comparaison des rendements</a:t>
            </a:r>
            <a:endParaRPr kumimoji="0" lang="fr-FR" sz="1800" b="0"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3" name="Rectangle 22"/>
          <p:cNvSpPr/>
          <p:nvPr/>
        </p:nvSpPr>
        <p:spPr>
          <a:xfrm>
            <a:off x="7338992" y="2276490"/>
            <a:ext cx="3198939" cy="369332"/>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Examen organoleptique</a:t>
            </a:r>
          </a:p>
        </p:txBody>
      </p:sp>
      <p:sp>
        <p:nvSpPr>
          <p:cNvPr id="24" name="Rectangle 23"/>
          <p:cNvSpPr/>
          <p:nvPr/>
        </p:nvSpPr>
        <p:spPr>
          <a:xfrm>
            <a:off x="7354948" y="4412118"/>
            <a:ext cx="3210303" cy="646331"/>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Etude économique et </a:t>
            </a:r>
            <a:b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br>
            <a:r>
              <a:rPr kumimoji="0" lang="fr-FR" sz="18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Lucida Sans Unicode"/>
              </a:rPr>
              <a:t>socio-technique</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5" name="Rectangle 24"/>
          <p:cNvSpPr/>
          <p:nvPr/>
        </p:nvSpPr>
        <p:spPr>
          <a:xfrm>
            <a:off x="7338991" y="3022951"/>
            <a:ext cx="3198939" cy="369332"/>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Analyse de Cycle de Vie</a:t>
            </a:r>
          </a:p>
        </p:txBody>
      </p:sp>
      <p:sp>
        <p:nvSpPr>
          <p:cNvPr id="26" name="Rectangle 25"/>
          <p:cNvSpPr/>
          <p:nvPr/>
        </p:nvSpPr>
        <p:spPr>
          <a:xfrm>
            <a:off x="7338991" y="3814765"/>
            <a:ext cx="3198939" cy="369332"/>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Etude paysagère </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7" name="Rectangle 26"/>
          <p:cNvSpPr/>
          <p:nvPr/>
        </p:nvSpPr>
        <p:spPr>
          <a:xfrm>
            <a:off x="7338992" y="5293375"/>
            <a:ext cx="3167768" cy="369332"/>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Analyse ergonomique</a:t>
            </a:r>
            <a:endParaRPr kumimoji="0" lang="fr-FR" sz="1800" b="0"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8" name="Rectangle 27"/>
          <p:cNvSpPr/>
          <p:nvPr/>
        </p:nvSpPr>
        <p:spPr>
          <a:xfrm>
            <a:off x="7354948" y="5878689"/>
            <a:ext cx="3212917" cy="646331"/>
          </a:xfrm>
          <a:prstGeom prst="rect">
            <a:avLst/>
          </a:prstGeom>
          <a:solidFill>
            <a:srgbClr val="92D05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Enquêtes à partir </a:t>
            </a:r>
            <a:b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br>
            <a:r>
              <a:rPr kumimoji="0" lang="fr-FR" sz="18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Lucida Sans Unicode"/>
              </a:rPr>
              <a:t>d’entretiens</a:t>
            </a:r>
            <a:endParaRPr kumimoji="0" lang="fr-FR" sz="1800" b="1" i="0" u="none" strike="noStrike" kern="1200" cap="none" spc="0" normalizeH="0" baseline="0" noProof="0" dirty="0">
              <a:ln>
                <a:noFill/>
              </a:ln>
              <a:solidFill>
                <a:srgbClr val="000000"/>
              </a:solidFill>
              <a:effectLst/>
              <a:uLnTx/>
              <a:uFillTx/>
              <a:latin typeface="Trebuchet MS"/>
              <a:ea typeface="+mn-ea"/>
              <a:cs typeface="Lucida Sans Unicode"/>
            </a:endParaRPr>
          </a:p>
        </p:txBody>
      </p:sp>
      <p:sp>
        <p:nvSpPr>
          <p:cNvPr id="2" name="Flèche droite 1"/>
          <p:cNvSpPr/>
          <p:nvPr/>
        </p:nvSpPr>
        <p:spPr bwMode="auto">
          <a:xfrm>
            <a:off x="6059589" y="1356809"/>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29" name="Flèche droite 28"/>
          <p:cNvSpPr/>
          <p:nvPr/>
        </p:nvSpPr>
        <p:spPr bwMode="auto">
          <a:xfrm>
            <a:off x="6081359" y="2260325"/>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30" name="Flèche droite 29"/>
          <p:cNvSpPr/>
          <p:nvPr/>
        </p:nvSpPr>
        <p:spPr bwMode="auto">
          <a:xfrm>
            <a:off x="6070469" y="3016881"/>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31" name="Flèche droite 30"/>
          <p:cNvSpPr/>
          <p:nvPr/>
        </p:nvSpPr>
        <p:spPr bwMode="auto">
          <a:xfrm>
            <a:off x="6068076" y="3791050"/>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32" name="Flèche droite 31"/>
          <p:cNvSpPr/>
          <p:nvPr/>
        </p:nvSpPr>
        <p:spPr bwMode="auto">
          <a:xfrm>
            <a:off x="6065029" y="4543415"/>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33" name="Flèche droite 32"/>
          <p:cNvSpPr/>
          <p:nvPr/>
        </p:nvSpPr>
        <p:spPr bwMode="auto">
          <a:xfrm>
            <a:off x="6037817" y="5302883"/>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sp>
        <p:nvSpPr>
          <p:cNvPr id="34" name="Flèche droite 33"/>
          <p:cNvSpPr/>
          <p:nvPr/>
        </p:nvSpPr>
        <p:spPr bwMode="auto">
          <a:xfrm>
            <a:off x="6059589" y="5961470"/>
            <a:ext cx="1269545" cy="403431"/>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fr-FR" sz="2400" b="0" i="0" u="none" strike="noStrike" kern="1200" cap="none" spc="0" normalizeH="0" baseline="0" noProof="0" smtClean="0">
              <a:ln>
                <a:noFill/>
              </a:ln>
              <a:solidFill>
                <a:srgbClr val="FFFFFF"/>
              </a:solidFill>
              <a:effectLst/>
              <a:uLnTx/>
              <a:uFillTx/>
              <a:latin typeface="Times New Roman" pitchFamily="16" charset="0"/>
              <a:ea typeface="+mn-ea"/>
              <a:cs typeface="Lucida Sans Unicode" pitchFamily="32" charset="0"/>
            </a:endParaRPr>
          </a:p>
        </p:txBody>
      </p:sp>
      <p:grpSp>
        <p:nvGrpSpPr>
          <p:cNvPr id="35" name="Groupe 34"/>
          <p:cNvGrpSpPr/>
          <p:nvPr/>
        </p:nvGrpSpPr>
        <p:grpSpPr>
          <a:xfrm>
            <a:off x="294186" y="4913651"/>
            <a:ext cx="2385364" cy="808938"/>
            <a:chOff x="2402705" y="1196568"/>
            <a:chExt cx="2243730" cy="808938"/>
          </a:xfrm>
          <a:solidFill>
            <a:srgbClr val="FFFF00"/>
          </a:solidFill>
        </p:grpSpPr>
        <p:sp>
          <p:nvSpPr>
            <p:cNvPr id="42" name="Rectangle 41"/>
            <p:cNvSpPr/>
            <p:nvPr/>
          </p:nvSpPr>
          <p:spPr>
            <a:xfrm>
              <a:off x="2402705" y="1196568"/>
              <a:ext cx="2243730" cy="808938"/>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ZoneTexte 42"/>
            <p:cNvSpPr txBox="1"/>
            <p:nvPr/>
          </p:nvSpPr>
          <p:spPr>
            <a:xfrm>
              <a:off x="2402705" y="1196568"/>
              <a:ext cx="2243730" cy="80893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400" kern="1200" dirty="0" smtClean="0">
                  <a:solidFill>
                    <a:schemeClr val="tx1"/>
                  </a:solidFill>
                </a:rPr>
                <a:t>Social</a:t>
              </a:r>
              <a:endParaRPr lang="fr-FR" sz="2400" kern="1200" dirty="0">
                <a:solidFill>
                  <a:schemeClr val="tx1"/>
                </a:solidFill>
              </a:endParaRPr>
            </a:p>
          </p:txBody>
        </p:sp>
      </p:grpSp>
      <p:grpSp>
        <p:nvGrpSpPr>
          <p:cNvPr id="36" name="Groupe 35"/>
          <p:cNvGrpSpPr/>
          <p:nvPr/>
        </p:nvGrpSpPr>
        <p:grpSpPr>
          <a:xfrm>
            <a:off x="339969" y="3130578"/>
            <a:ext cx="2277474" cy="656924"/>
            <a:chOff x="4818757" y="1244644"/>
            <a:chExt cx="2142246" cy="656924"/>
          </a:xfrm>
          <a:solidFill>
            <a:srgbClr val="66FF33"/>
          </a:solidFill>
        </p:grpSpPr>
        <p:sp>
          <p:nvSpPr>
            <p:cNvPr id="40" name="Rectangle 39"/>
            <p:cNvSpPr/>
            <p:nvPr/>
          </p:nvSpPr>
          <p:spPr>
            <a:xfrm>
              <a:off x="4818757" y="1244644"/>
              <a:ext cx="2142246" cy="65692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ZoneTexte 40"/>
            <p:cNvSpPr txBox="1"/>
            <p:nvPr/>
          </p:nvSpPr>
          <p:spPr>
            <a:xfrm>
              <a:off x="4818757" y="1244644"/>
              <a:ext cx="2142246" cy="65692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400" kern="1200" dirty="0" smtClean="0">
                  <a:solidFill>
                    <a:schemeClr val="tx1"/>
                  </a:solidFill>
                </a:rPr>
                <a:t>Environnement</a:t>
              </a:r>
              <a:endParaRPr lang="fr-FR" sz="2400" kern="1200" dirty="0">
                <a:solidFill>
                  <a:schemeClr val="tx1"/>
                </a:solidFill>
              </a:endParaRPr>
            </a:p>
          </p:txBody>
        </p:sp>
      </p:grpSp>
      <p:grpSp>
        <p:nvGrpSpPr>
          <p:cNvPr id="37" name="Groupe 36"/>
          <p:cNvGrpSpPr/>
          <p:nvPr/>
        </p:nvGrpSpPr>
        <p:grpSpPr>
          <a:xfrm>
            <a:off x="489623" y="1531614"/>
            <a:ext cx="1819823" cy="879674"/>
            <a:chOff x="264508" y="1068661"/>
            <a:chExt cx="1711769" cy="879674"/>
          </a:xfrm>
          <a:solidFill>
            <a:srgbClr val="FFC000"/>
          </a:solidFill>
        </p:grpSpPr>
        <p:sp>
          <p:nvSpPr>
            <p:cNvPr id="38" name="Rectangle 37"/>
            <p:cNvSpPr/>
            <p:nvPr/>
          </p:nvSpPr>
          <p:spPr>
            <a:xfrm>
              <a:off x="264508" y="1068661"/>
              <a:ext cx="1711769" cy="879674"/>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ZoneTexte 38"/>
            <p:cNvSpPr txBox="1"/>
            <p:nvPr/>
          </p:nvSpPr>
          <p:spPr>
            <a:xfrm>
              <a:off x="264508" y="1068661"/>
              <a:ext cx="1711769" cy="87967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fr-FR" sz="2400" kern="1200" dirty="0" smtClean="0">
                  <a:solidFill>
                    <a:schemeClr val="tx1"/>
                  </a:solidFill>
                </a:rPr>
                <a:t>Economie</a:t>
              </a:r>
              <a:endParaRPr lang="fr-FR" sz="2400" kern="1200" dirty="0">
                <a:solidFill>
                  <a:schemeClr val="tx1"/>
                </a:solidFill>
              </a:endParaRPr>
            </a:p>
          </p:txBody>
        </p:sp>
      </p:grpSp>
      <p:sp>
        <p:nvSpPr>
          <p:cNvPr id="5" name="Rectangle 4"/>
          <p:cNvSpPr/>
          <p:nvPr/>
        </p:nvSpPr>
        <p:spPr>
          <a:xfrm>
            <a:off x="4016187" y="3465279"/>
            <a:ext cx="5163671" cy="403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smtClean="0"/>
              <a:t>Comparaison des solutions</a:t>
            </a:r>
            <a:endParaRPr lang="fr-FR" sz="3200" dirty="0"/>
          </a:p>
        </p:txBody>
      </p:sp>
    </p:spTree>
    <p:extLst>
      <p:ext uri="{BB962C8B-B14F-4D97-AF65-F5344CB8AC3E}">
        <p14:creationId xmlns:p14="http://schemas.microsoft.com/office/powerpoint/2010/main" val="191970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21" grpId="0" animBg="1"/>
      <p:bldP spid="22" grpId="0" animBg="1"/>
      <p:bldP spid="19" grpId="0" animBg="1"/>
      <p:bldP spid="23" grpId="0" animBg="1"/>
      <p:bldP spid="24" grpId="0" animBg="1"/>
      <p:bldP spid="25" grpId="0" animBg="1"/>
      <p:bldP spid="26" grpId="0" animBg="1"/>
      <p:bldP spid="27" grpId="0" animBg="1"/>
      <p:bldP spid="28" grpId="0" animBg="1"/>
      <p:bldP spid="2" grpId="0" animBg="1"/>
      <p:bldP spid="29" grpId="0" animBg="1"/>
      <p:bldP spid="30" grpId="0" animBg="1"/>
      <p:bldP spid="31" grpId="0" animBg="1"/>
      <p:bldP spid="32" grpId="0" animBg="1"/>
      <p:bldP spid="33" grpId="0" animBg="1"/>
      <p:bldP spid="3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012" y="152156"/>
            <a:ext cx="11232000" cy="697356"/>
          </a:xfrm>
        </p:spPr>
        <p:txBody>
          <a:bodyPr anchor="ctr"/>
          <a:lstStyle/>
          <a:p>
            <a:pPr algn="r"/>
            <a:r>
              <a:rPr lang="fr-FR" sz="3200" dirty="0" smtClean="0"/>
              <a:t>Pour conclure</a:t>
            </a:r>
            <a:endParaRPr lang="fr-FR" sz="3200" dirty="0"/>
          </a:p>
        </p:txBody>
      </p:sp>
      <p:sp>
        <p:nvSpPr>
          <p:cNvPr id="15" name="Rectangle 14"/>
          <p:cNvSpPr/>
          <p:nvPr/>
        </p:nvSpPr>
        <p:spPr bwMode="auto">
          <a:xfrm>
            <a:off x="1271194" y="2083722"/>
            <a:ext cx="5439696" cy="818484"/>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sz="2400" dirty="0" smtClean="0"/>
              <a:t>Avec une approche </a:t>
            </a:r>
            <a:r>
              <a:rPr lang="fr-FR" sz="2400" dirty="0" smtClean="0"/>
              <a:t>multifactorielle </a:t>
            </a:r>
            <a:endParaRPr kumimoji="0" lang="fr-FR" sz="2400" b="0" i="0" u="none" strike="noStrike" cap="none" normalizeH="0" baseline="0" dirty="0" smtClean="0">
              <a:ln>
                <a:noFill/>
              </a:ln>
              <a:solidFill>
                <a:schemeClr val="bg1"/>
              </a:solidFill>
              <a:effectLst/>
              <a:latin typeface="Times New Roman" pitchFamily="16" charset="0"/>
              <a:cs typeface="Lucida Sans Unicode" pitchFamily="32" charset="0"/>
            </a:endParaRPr>
          </a:p>
        </p:txBody>
      </p:sp>
      <p:sp>
        <p:nvSpPr>
          <p:cNvPr id="16" name="Rectangle 15"/>
          <p:cNvSpPr/>
          <p:nvPr/>
        </p:nvSpPr>
        <p:spPr bwMode="auto">
          <a:xfrm>
            <a:off x="3846573" y="4059832"/>
            <a:ext cx="3737309" cy="525807"/>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sz="2400" dirty="0" smtClean="0"/>
              <a:t>L’évaluation constitue</a:t>
            </a:r>
            <a:endParaRPr kumimoji="0" lang="fr-FR" sz="2400" b="0" i="0" u="none" strike="noStrike" cap="none" normalizeH="0" baseline="0" dirty="0" smtClean="0">
              <a:ln>
                <a:noFill/>
              </a:ln>
              <a:solidFill>
                <a:schemeClr val="bg1"/>
              </a:solidFill>
              <a:effectLst/>
              <a:latin typeface="Times New Roman" pitchFamily="16" charset="0"/>
              <a:cs typeface="Lucida Sans Unicode" pitchFamily="32" charset="0"/>
            </a:endParaRPr>
          </a:p>
        </p:txBody>
      </p:sp>
      <p:sp>
        <p:nvSpPr>
          <p:cNvPr id="17" name="Rectangle 16"/>
          <p:cNvSpPr/>
          <p:nvPr/>
        </p:nvSpPr>
        <p:spPr bwMode="auto">
          <a:xfrm>
            <a:off x="7261424" y="2081714"/>
            <a:ext cx="3742711" cy="818484"/>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sz="2400" dirty="0" smtClean="0"/>
              <a:t>Développement </a:t>
            </a:r>
            <a:r>
              <a:rPr lang="fr-FR" sz="2400" dirty="0" smtClean="0"/>
              <a:t>Durable</a:t>
            </a:r>
            <a:endParaRPr kumimoji="0" lang="fr-FR" sz="2400" b="0" i="0" u="none" strike="noStrike" cap="none" normalizeH="0" baseline="0" dirty="0" smtClean="0">
              <a:ln>
                <a:noFill/>
              </a:ln>
              <a:solidFill>
                <a:schemeClr val="bg1"/>
              </a:solidFill>
              <a:effectLst/>
              <a:latin typeface="Times New Roman" pitchFamily="16" charset="0"/>
              <a:cs typeface="Lucida Sans Unicode" pitchFamily="32" charset="0"/>
            </a:endParaRPr>
          </a:p>
        </p:txBody>
      </p:sp>
      <p:sp>
        <p:nvSpPr>
          <p:cNvPr id="19" name="Rectangle 18"/>
          <p:cNvSpPr/>
          <p:nvPr/>
        </p:nvSpPr>
        <p:spPr bwMode="auto">
          <a:xfrm>
            <a:off x="1271193" y="3089038"/>
            <a:ext cx="9732942" cy="862814"/>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defTabSz="449263" fontAlgn="base">
              <a:spcBef>
                <a:spcPct val="0"/>
              </a:spcBef>
              <a:spcAft>
                <a:spcPct val="0"/>
              </a:spcAft>
              <a:buClr>
                <a:srgbClr val="000000"/>
              </a:buClr>
              <a:buSzPct val="100000"/>
            </a:pPr>
            <a:r>
              <a:rPr lang="fr-FR" sz="2400" dirty="0" smtClean="0"/>
              <a:t>Il n’y a pas lieu de </a:t>
            </a:r>
            <a:r>
              <a:rPr lang="fr-FR" sz="2400" dirty="0"/>
              <a:t>considérer les dispositifs </a:t>
            </a:r>
            <a:r>
              <a:rPr lang="fr-FR" sz="2400" dirty="0" err="1"/>
              <a:t>agrivoltaïques</a:t>
            </a:r>
            <a:r>
              <a:rPr lang="fr-FR" sz="2400" dirty="0"/>
              <a:t> de </a:t>
            </a:r>
            <a:r>
              <a:rPr lang="fr-FR" sz="2400" dirty="0" smtClean="0"/>
              <a:t>façon plus exigeante que les </a:t>
            </a:r>
            <a:r>
              <a:rPr lang="fr-FR" sz="2400" dirty="0"/>
              <a:t>autres pratiques et équipements </a:t>
            </a:r>
            <a:r>
              <a:rPr lang="fr-FR" sz="2400" dirty="0" smtClean="0"/>
              <a:t>innovants</a:t>
            </a:r>
            <a:endParaRPr kumimoji="0" lang="fr-FR" sz="2400" b="0" i="0" u="none" strike="noStrike" cap="none" normalizeH="0" baseline="0" dirty="0" smtClean="0">
              <a:ln>
                <a:noFill/>
              </a:ln>
              <a:solidFill>
                <a:schemeClr val="bg1"/>
              </a:solidFill>
              <a:effectLst/>
              <a:latin typeface="Times New Roman" pitchFamily="16" charset="0"/>
              <a:cs typeface="Lucida Sans Unicode" pitchFamily="32" charset="0"/>
            </a:endParaRPr>
          </a:p>
        </p:txBody>
      </p:sp>
      <p:sp>
        <p:nvSpPr>
          <p:cNvPr id="21" name="Rectangle 20"/>
          <p:cNvSpPr/>
          <p:nvPr/>
        </p:nvSpPr>
        <p:spPr bwMode="auto">
          <a:xfrm>
            <a:off x="4274828" y="4655198"/>
            <a:ext cx="2722931" cy="347000"/>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sz="2000" dirty="0" smtClean="0"/>
              <a:t>Un outil pouvant </a:t>
            </a:r>
            <a:r>
              <a:rPr lang="fr-FR" sz="2000" dirty="0" smtClean="0"/>
              <a:t>aider </a:t>
            </a:r>
          </a:p>
        </p:txBody>
      </p:sp>
      <p:sp>
        <p:nvSpPr>
          <p:cNvPr id="22" name="Ellipse 21"/>
          <p:cNvSpPr/>
          <p:nvPr/>
        </p:nvSpPr>
        <p:spPr bwMode="auto">
          <a:xfrm>
            <a:off x="1603831" y="4978010"/>
            <a:ext cx="2918293" cy="533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fr-FR" sz="2000" dirty="0" smtClean="0">
                <a:solidFill>
                  <a:schemeClr val="bg1"/>
                </a:solidFill>
                <a:latin typeface="Trebuchet MS" panose="020B0603020202020204" pitchFamily="34" charset="0"/>
                <a:cs typeface="Lucida Sans Unicode" pitchFamily="32" charset="0"/>
              </a:rPr>
              <a:t>équipementiers</a:t>
            </a:r>
            <a:endParaRPr kumimoji="0" lang="fr-FR" sz="2000" b="0" i="0" u="none" strike="noStrike" cap="none" normalizeH="0" baseline="0" dirty="0" smtClean="0">
              <a:ln>
                <a:noFill/>
              </a:ln>
              <a:solidFill>
                <a:schemeClr val="bg1"/>
              </a:solidFill>
              <a:effectLst/>
              <a:latin typeface="Trebuchet MS" panose="020B0603020202020204" pitchFamily="34" charset="0"/>
              <a:cs typeface="Lucida Sans Unicode" pitchFamily="32" charset="0"/>
            </a:endParaRPr>
          </a:p>
        </p:txBody>
      </p:sp>
      <p:sp>
        <p:nvSpPr>
          <p:cNvPr id="23" name="Ellipse 22"/>
          <p:cNvSpPr/>
          <p:nvPr/>
        </p:nvSpPr>
        <p:spPr bwMode="auto">
          <a:xfrm>
            <a:off x="6554968" y="5000951"/>
            <a:ext cx="4054754" cy="533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fr-FR" sz="2000" dirty="0" smtClean="0">
                <a:solidFill>
                  <a:schemeClr val="bg1"/>
                </a:solidFill>
                <a:latin typeface="Trebuchet MS" panose="020B0603020202020204" pitchFamily="34" charset="0"/>
                <a:cs typeface="Lucida Sans Unicode" pitchFamily="32" charset="0"/>
              </a:rPr>
              <a:t>Organismes techniques</a:t>
            </a:r>
            <a:endParaRPr kumimoji="0" lang="fr-FR" sz="2000" b="0" i="0" u="none" strike="noStrike" cap="none" normalizeH="0" baseline="0" dirty="0" smtClean="0">
              <a:ln>
                <a:noFill/>
              </a:ln>
              <a:solidFill>
                <a:schemeClr val="bg1"/>
              </a:solidFill>
              <a:effectLst/>
              <a:latin typeface="Trebuchet MS" panose="020B0603020202020204" pitchFamily="34" charset="0"/>
              <a:cs typeface="Lucida Sans Unicode" pitchFamily="32" charset="0"/>
            </a:endParaRPr>
          </a:p>
        </p:txBody>
      </p:sp>
      <p:sp>
        <p:nvSpPr>
          <p:cNvPr id="24" name="Rectangle 23"/>
          <p:cNvSpPr/>
          <p:nvPr/>
        </p:nvSpPr>
        <p:spPr bwMode="auto">
          <a:xfrm>
            <a:off x="1906645" y="5412610"/>
            <a:ext cx="2368183" cy="61574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dirty="0" smtClean="0"/>
              <a:t>Solutions compatibles AOP</a:t>
            </a:r>
          </a:p>
        </p:txBody>
      </p:sp>
      <p:sp>
        <p:nvSpPr>
          <p:cNvPr id="25" name="Rectangle 24"/>
          <p:cNvSpPr/>
          <p:nvPr/>
        </p:nvSpPr>
        <p:spPr bwMode="auto">
          <a:xfrm>
            <a:off x="7398253" y="5412610"/>
            <a:ext cx="2368183" cy="61574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dirty="0" smtClean="0"/>
              <a:t>Protocoles simples et robustes</a:t>
            </a:r>
          </a:p>
        </p:txBody>
      </p:sp>
      <p:sp>
        <p:nvSpPr>
          <p:cNvPr id="3" name="Double flèche horizontale 2"/>
          <p:cNvSpPr/>
          <p:nvPr/>
        </p:nvSpPr>
        <p:spPr bwMode="auto">
          <a:xfrm>
            <a:off x="6619358" y="2355322"/>
            <a:ext cx="677655" cy="271267"/>
          </a:xfrm>
          <a:prstGeom prst="lef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fr-FR" sz="2400" b="0" i="0" u="none" strike="noStrike" cap="none" normalizeH="0" baseline="0" smtClean="0">
              <a:ln>
                <a:noFill/>
              </a:ln>
              <a:solidFill>
                <a:schemeClr val="bg1"/>
              </a:solidFill>
              <a:effectLst/>
              <a:latin typeface="Times New Roman" pitchFamily="16" charset="0"/>
              <a:cs typeface="Lucida Sans Unicode" pitchFamily="32" charset="0"/>
            </a:endParaRPr>
          </a:p>
        </p:txBody>
      </p:sp>
      <p:sp>
        <p:nvSpPr>
          <p:cNvPr id="13" name="Rectangle 12"/>
          <p:cNvSpPr/>
          <p:nvPr/>
        </p:nvSpPr>
        <p:spPr bwMode="auto">
          <a:xfrm>
            <a:off x="1271194" y="1057375"/>
            <a:ext cx="9732941" cy="818484"/>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sz="2400" dirty="0" smtClean="0">
                <a:solidFill>
                  <a:schemeClr val="bg1"/>
                </a:solidFill>
              </a:rPr>
              <a:t>Pour interdire ou réglementer, il convient d’évaluer</a:t>
            </a:r>
            <a:endParaRPr kumimoji="0" lang="fr-FR" sz="2400" b="0" i="0" u="none" strike="noStrike" cap="none" normalizeH="0" baseline="0" dirty="0" smtClean="0">
              <a:ln>
                <a:noFill/>
              </a:ln>
              <a:solidFill>
                <a:schemeClr val="bg1"/>
              </a:solidFill>
              <a:effectLst/>
              <a:latin typeface="Times New Roman" pitchFamily="16" charset="0"/>
              <a:cs typeface="Lucida Sans Unicode" pitchFamily="32" charset="0"/>
            </a:endParaRPr>
          </a:p>
        </p:txBody>
      </p:sp>
      <p:sp>
        <p:nvSpPr>
          <p:cNvPr id="18" name="Ellipse 17"/>
          <p:cNvSpPr/>
          <p:nvPr/>
        </p:nvSpPr>
        <p:spPr bwMode="auto">
          <a:xfrm>
            <a:off x="4177146" y="5013668"/>
            <a:ext cx="2918293" cy="533400"/>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fr-FR" sz="2000" dirty="0" smtClean="0">
                <a:solidFill>
                  <a:schemeClr val="bg1"/>
                </a:solidFill>
                <a:latin typeface="Trebuchet MS" panose="020B0603020202020204" pitchFamily="34" charset="0"/>
                <a:cs typeface="Lucida Sans Unicode" pitchFamily="32" charset="0"/>
              </a:rPr>
              <a:t>ODG</a:t>
            </a:r>
            <a:endParaRPr kumimoji="0" lang="fr-FR" sz="2000" b="0" i="0" u="none" strike="noStrike" cap="none" normalizeH="0" baseline="0" dirty="0" smtClean="0">
              <a:ln>
                <a:noFill/>
              </a:ln>
              <a:solidFill>
                <a:schemeClr val="bg1"/>
              </a:solidFill>
              <a:effectLst/>
              <a:latin typeface="Trebuchet MS" panose="020B0603020202020204" pitchFamily="34" charset="0"/>
              <a:cs typeface="Lucida Sans Unicode" pitchFamily="32" charset="0"/>
            </a:endParaRPr>
          </a:p>
        </p:txBody>
      </p:sp>
      <p:sp>
        <p:nvSpPr>
          <p:cNvPr id="20" name="Rectangle 19"/>
          <p:cNvSpPr/>
          <p:nvPr/>
        </p:nvSpPr>
        <p:spPr bwMode="auto">
          <a:xfrm>
            <a:off x="4501042" y="5412611"/>
            <a:ext cx="2368183" cy="615746"/>
          </a:xfrm>
          <a:prstGeom prst="rect">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449263" fontAlgn="base">
              <a:spcBef>
                <a:spcPct val="0"/>
              </a:spcBef>
              <a:spcAft>
                <a:spcPct val="0"/>
              </a:spcAft>
              <a:buClr>
                <a:srgbClr val="000000"/>
              </a:buClr>
              <a:buSzPct val="100000"/>
            </a:pPr>
            <a:r>
              <a:rPr lang="fr-FR" dirty="0"/>
              <a:t>Outil de délibération </a:t>
            </a:r>
            <a:endParaRPr lang="fr-FR" dirty="0" smtClean="0"/>
          </a:p>
        </p:txBody>
      </p:sp>
    </p:spTree>
    <p:extLst>
      <p:ext uri="{BB962C8B-B14F-4D97-AF65-F5344CB8AC3E}">
        <p14:creationId xmlns:p14="http://schemas.microsoft.com/office/powerpoint/2010/main" val="16111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1" grpId="0" animBg="1"/>
      <p:bldP spid="22" grpId="0" animBg="1"/>
      <p:bldP spid="23" grpId="0" animBg="1"/>
      <p:bldP spid="24" grpId="0" animBg="1"/>
      <p:bldP spid="25" grpId="0" animBg="1"/>
      <p:bldP spid="3" grpId="0" animBg="1"/>
      <p:bldP spid="13"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a:srcRect t="15977"/>
          <a:stretch/>
        </p:blipFill>
        <p:spPr>
          <a:xfrm>
            <a:off x="-91440" y="-18289"/>
            <a:ext cx="12283440" cy="6876289"/>
          </a:xfrm>
          <a:prstGeom prst="rect">
            <a:avLst/>
          </a:prstGeom>
        </p:spPr>
      </p:pic>
      <p:sp>
        <p:nvSpPr>
          <p:cNvPr id="2" name="Titre 1"/>
          <p:cNvSpPr>
            <a:spLocks noGrp="1"/>
          </p:cNvSpPr>
          <p:nvPr>
            <p:ph type="title"/>
          </p:nvPr>
        </p:nvSpPr>
        <p:spPr/>
        <p:txBody>
          <a:bodyPr/>
          <a:lstStyle/>
          <a:p>
            <a:endParaRPr lang="fr-FR"/>
          </a:p>
        </p:txBody>
      </p:sp>
      <p:sp>
        <p:nvSpPr>
          <p:cNvPr id="4" name="Espace réservé du numéro de diapositive 3"/>
          <p:cNvSpPr>
            <a:spLocks noGrp="1"/>
          </p:cNvSpPr>
          <p:nvPr>
            <p:ph type="sldNum" sz="quarter" idx="11"/>
          </p:nvPr>
        </p:nvSpPr>
        <p:spPr/>
        <p:txBody>
          <a:bodyPr/>
          <a:lstStyle/>
          <a:p>
            <a:fld id="{437C54B1-7EC3-41B6-B105-2FDFD795CEF7}" type="slidenum">
              <a:rPr lang="fr-FR" smtClean="0"/>
              <a:t>2</a:t>
            </a:fld>
            <a:endParaRPr lang="fr-FR" dirty="0"/>
          </a:p>
        </p:txBody>
      </p:sp>
      <p:sp>
        <p:nvSpPr>
          <p:cNvPr id="5" name="Rectangle 4"/>
          <p:cNvSpPr/>
          <p:nvPr/>
        </p:nvSpPr>
        <p:spPr>
          <a:xfrm>
            <a:off x="2167128" y="1891733"/>
            <a:ext cx="7543800" cy="2585323"/>
          </a:xfrm>
          <a:prstGeom prst="rect">
            <a:avLst/>
          </a:prstGeom>
        </p:spPr>
        <p:txBody>
          <a:bodyPr wrap="square">
            <a:spAutoFit/>
          </a:bodyPr>
          <a:lstStyle/>
          <a:p>
            <a:pPr algn="ctr"/>
            <a:r>
              <a:rPr lang="fr-FR" sz="4800" b="1" i="0" dirty="0" smtClean="0">
                <a:solidFill>
                  <a:srgbClr val="FF0000"/>
                </a:solidFill>
                <a:effectLst/>
                <a:latin typeface="ArialMTPro-Bold"/>
              </a:rPr>
              <a:t>AGRIVOLTAÏSME : PAYSAGE DES CONTROVERSES</a:t>
            </a:r>
            <a:r>
              <a:rPr lang="fr-FR" sz="1100" dirty="0" smtClean="0">
                <a:solidFill>
                  <a:srgbClr val="FF0000"/>
                </a:solidFill>
              </a:rPr>
              <a:t> </a:t>
            </a:r>
            <a:r>
              <a:rPr lang="fr-FR" dirty="0" smtClean="0"/>
              <a:t/>
            </a:r>
            <a:br>
              <a:rPr lang="fr-FR" dirty="0" smtClean="0"/>
            </a:br>
            <a:endParaRPr lang="fr-FR" dirty="0"/>
          </a:p>
        </p:txBody>
      </p:sp>
    </p:spTree>
    <p:extLst>
      <p:ext uri="{BB962C8B-B14F-4D97-AF65-F5344CB8AC3E}">
        <p14:creationId xmlns:p14="http://schemas.microsoft.com/office/powerpoint/2010/main" val="1855091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controverse assumée par l’INAO</a:t>
            </a:r>
            <a:endParaRPr lang="fr-FR" dirty="0"/>
          </a:p>
        </p:txBody>
      </p:sp>
      <p:sp>
        <p:nvSpPr>
          <p:cNvPr id="3" name="Espace réservé du numéro de diapositive 2"/>
          <p:cNvSpPr>
            <a:spLocks noGrp="1"/>
          </p:cNvSpPr>
          <p:nvPr>
            <p:ph type="sldNum" sz="quarter" idx="11"/>
          </p:nvPr>
        </p:nvSpPr>
        <p:spPr/>
        <p:txBody>
          <a:bodyPr/>
          <a:lstStyle/>
          <a:p>
            <a:fld id="{437C54B1-7EC3-41B6-B105-2FDFD795CEF7}" type="slidenum">
              <a:rPr lang="fr-FR" smtClean="0"/>
              <a:t>3</a:t>
            </a:fld>
            <a:endParaRPr lang="fr-FR" dirty="0"/>
          </a:p>
        </p:txBody>
      </p:sp>
      <p:sp>
        <p:nvSpPr>
          <p:cNvPr id="4" name="Espace réservé du pied de page 3"/>
          <p:cNvSpPr>
            <a:spLocks noGrp="1"/>
          </p:cNvSpPr>
          <p:nvPr>
            <p:ph type="ftr" sz="quarter" idx="3"/>
          </p:nvPr>
        </p:nvSpPr>
        <p:spPr/>
        <p:txBody>
          <a:bodyPr/>
          <a:lstStyle/>
          <a:p>
            <a:r>
              <a:rPr lang="fr-FR" smtClean="0"/>
              <a:t>Assises de l’Origine – Edition 2025</a:t>
            </a:r>
            <a:endParaRPr lang="fr-FR" dirty="0" smtClean="0"/>
          </a:p>
        </p:txBody>
      </p:sp>
      <p:graphicFrame>
        <p:nvGraphicFramePr>
          <p:cNvPr id="5" name="Diagramme 4"/>
          <p:cNvGraphicFramePr/>
          <p:nvPr>
            <p:extLst>
              <p:ext uri="{D42A27DB-BD31-4B8C-83A1-F6EECF244321}">
                <p14:modId xmlns:p14="http://schemas.microsoft.com/office/powerpoint/2010/main" val="451135136"/>
              </p:ext>
            </p:extLst>
          </p:nvPr>
        </p:nvGraphicFramePr>
        <p:xfrm>
          <a:off x="484094" y="719665"/>
          <a:ext cx="11227905" cy="5845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617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A3FDA5F6-0B98-4F00-92B9-0D299BE2A148}"/>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EA8DB6FD-EEB5-41D6-9B23-8F02BBFBC78B}"/>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54FC2319-34EE-4133-8381-DBE8E28C4C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8558051F-D591-462A-8D43-8557EEEE3EFD}"/>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0E60B982-08ED-4090-9C50-46B4B440276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graphicEl>
                                              <a:dgm id="{D500DEBC-5BB2-49F1-95D6-AEDD115FB26A}"/>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graphicEl>
                                              <a:dgm id="{46A5FFA9-FE66-4481-9A50-1CD9099978B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D048483E-ACE9-404C-A7CD-EB4EA5F6413F}"/>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graphicEl>
                                              <a:dgm id="{DC96BBBE-6903-47BC-A19D-1F16791DE02E}"/>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graphicEl>
                                              <a:dgm id="{43AC7351-202D-4841-B03B-2C13D4B6EFE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EA9B98C3-FC84-446F-A5E0-9774CCD2E9C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p:cNvPicPr>
            <a:picLocks noChangeAspect="1"/>
          </p:cNvPicPr>
          <p:nvPr/>
        </p:nvPicPr>
        <p:blipFill>
          <a:blip r:embed="rId3"/>
          <a:stretch>
            <a:fillRect/>
          </a:stretch>
        </p:blipFill>
        <p:spPr>
          <a:xfrm>
            <a:off x="1587507" y="1197490"/>
            <a:ext cx="7818516" cy="5212344"/>
          </a:xfrm>
          <a:prstGeom prst="rect">
            <a:avLst/>
          </a:prstGeom>
        </p:spPr>
      </p:pic>
      <p:sp>
        <p:nvSpPr>
          <p:cNvPr id="3" name="Espace réservé du numéro de diapositive 2"/>
          <p:cNvSpPr>
            <a:spLocks noGrp="1"/>
          </p:cNvSpPr>
          <p:nvPr>
            <p:ph type="sldNum" sz="quarter" idx="11"/>
          </p:nvPr>
        </p:nvSpPr>
        <p:spPr/>
        <p:txBody>
          <a:bodyPr/>
          <a:lstStyle/>
          <a:p>
            <a:fld id="{437C54B1-7EC3-41B6-B105-2FDFD795CEF7}" type="slidenum">
              <a:rPr lang="fr-FR" smtClean="0"/>
              <a:t>4</a:t>
            </a:fld>
            <a:endParaRPr lang="fr-FR" dirty="0"/>
          </a:p>
        </p:txBody>
      </p:sp>
      <p:sp>
        <p:nvSpPr>
          <p:cNvPr id="4" name="Espace réservé du pied de page 3"/>
          <p:cNvSpPr>
            <a:spLocks noGrp="1"/>
          </p:cNvSpPr>
          <p:nvPr>
            <p:ph type="ftr" sz="quarter" idx="3"/>
          </p:nvPr>
        </p:nvSpPr>
        <p:spPr/>
        <p:txBody>
          <a:bodyPr/>
          <a:lstStyle/>
          <a:p>
            <a:r>
              <a:rPr lang="fr-FR" smtClean="0"/>
              <a:t>Assises de l’Origine – Edition 2025</a:t>
            </a:r>
            <a:endParaRPr lang="fr-FR" dirty="0" smtClean="0"/>
          </a:p>
        </p:txBody>
      </p:sp>
      <p:sp>
        <p:nvSpPr>
          <p:cNvPr id="2" name="Titre 1"/>
          <p:cNvSpPr>
            <a:spLocks noGrp="1"/>
          </p:cNvSpPr>
          <p:nvPr>
            <p:ph type="title"/>
          </p:nvPr>
        </p:nvSpPr>
        <p:spPr>
          <a:xfrm>
            <a:off x="2255574" y="68627"/>
            <a:ext cx="9697077" cy="1339549"/>
          </a:xfrm>
        </p:spPr>
        <p:txBody>
          <a:bodyPr/>
          <a:lstStyle/>
          <a:p>
            <a:r>
              <a:rPr lang="fr-FR" dirty="0"/>
              <a:t>D’un Paysage des controverses </a:t>
            </a:r>
            <a:r>
              <a:rPr lang="fr-FR" dirty="0" smtClean="0"/>
              <a:t>…</a:t>
            </a:r>
            <a:endParaRPr lang="fr-FR" dirty="0"/>
          </a:p>
        </p:txBody>
      </p:sp>
      <p:pic>
        <p:nvPicPr>
          <p:cNvPr id="6" name="Image 5"/>
          <p:cNvPicPr>
            <a:picLocks noChangeAspect="1"/>
          </p:cNvPicPr>
          <p:nvPr/>
        </p:nvPicPr>
        <p:blipFill>
          <a:blip r:embed="rId4"/>
          <a:stretch>
            <a:fillRect/>
          </a:stretch>
        </p:blipFill>
        <p:spPr>
          <a:xfrm>
            <a:off x="1533470" y="1169894"/>
            <a:ext cx="8685077" cy="5212344"/>
          </a:xfrm>
          <a:prstGeom prst="rect">
            <a:avLst/>
          </a:prstGeom>
        </p:spPr>
      </p:pic>
      <p:pic>
        <p:nvPicPr>
          <p:cNvPr id="10" name="Image 9"/>
          <p:cNvPicPr>
            <a:picLocks noChangeAspect="1"/>
          </p:cNvPicPr>
          <p:nvPr/>
        </p:nvPicPr>
        <p:blipFill>
          <a:blip r:embed="rId5"/>
          <a:stretch>
            <a:fillRect/>
          </a:stretch>
        </p:blipFill>
        <p:spPr>
          <a:xfrm>
            <a:off x="4057984" y="2063413"/>
            <a:ext cx="2877561" cy="1963082"/>
          </a:xfrm>
          <a:prstGeom prst="rect">
            <a:avLst/>
          </a:prstGeom>
        </p:spPr>
      </p:pic>
    </p:spTree>
    <p:extLst>
      <p:ext uri="{BB962C8B-B14F-4D97-AF65-F5344CB8AC3E}">
        <p14:creationId xmlns:p14="http://schemas.microsoft.com/office/powerpoint/2010/main" val="329749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437C54B1-7EC3-41B6-B105-2FDFD795CEF7}" type="slidenum">
              <a:rPr lang="fr-FR" smtClean="0"/>
              <a:t>5</a:t>
            </a:fld>
            <a:endParaRPr lang="fr-FR" dirty="0"/>
          </a:p>
        </p:txBody>
      </p:sp>
      <p:sp>
        <p:nvSpPr>
          <p:cNvPr id="4" name="Espace réservé du pied de page 3"/>
          <p:cNvSpPr>
            <a:spLocks noGrp="1"/>
          </p:cNvSpPr>
          <p:nvPr>
            <p:ph type="ftr" sz="quarter" idx="3"/>
          </p:nvPr>
        </p:nvSpPr>
        <p:spPr/>
        <p:txBody>
          <a:bodyPr/>
          <a:lstStyle/>
          <a:p>
            <a:r>
              <a:rPr lang="fr-FR" smtClean="0"/>
              <a:t>Assises de l’Origine – Edition 2025</a:t>
            </a:r>
            <a:endParaRPr lang="fr-FR" dirty="0" smtClean="0"/>
          </a:p>
        </p:txBody>
      </p:sp>
      <p:sp>
        <p:nvSpPr>
          <p:cNvPr id="2" name="Titre 1"/>
          <p:cNvSpPr>
            <a:spLocks noGrp="1"/>
          </p:cNvSpPr>
          <p:nvPr>
            <p:ph type="title"/>
          </p:nvPr>
        </p:nvSpPr>
        <p:spPr>
          <a:xfrm>
            <a:off x="1577785" y="0"/>
            <a:ext cx="10590016" cy="1210952"/>
          </a:xfrm>
        </p:spPr>
        <p:txBody>
          <a:bodyPr/>
          <a:lstStyle/>
          <a:p>
            <a:r>
              <a:rPr lang="fr-FR" dirty="0" smtClean="0"/>
              <a:t>D’un Paysage </a:t>
            </a:r>
            <a:r>
              <a:rPr lang="fr-FR" dirty="0" smtClean="0"/>
              <a:t>des controverses </a:t>
            </a:r>
            <a:r>
              <a:rPr lang="fr-FR" dirty="0" smtClean="0"/>
              <a:t>au Paysage des transitions énergétique et </a:t>
            </a:r>
            <a:r>
              <a:rPr lang="fr-FR" dirty="0" err="1" smtClean="0"/>
              <a:t>agroécologique</a:t>
            </a:r>
            <a:endParaRPr lang="fr-FR" dirty="0"/>
          </a:p>
        </p:txBody>
      </p:sp>
      <p:pic>
        <p:nvPicPr>
          <p:cNvPr id="10" name="Image 9"/>
          <p:cNvPicPr>
            <a:picLocks noChangeAspect="1"/>
          </p:cNvPicPr>
          <p:nvPr/>
        </p:nvPicPr>
        <p:blipFill>
          <a:blip r:embed="rId3"/>
          <a:stretch>
            <a:fillRect/>
          </a:stretch>
        </p:blipFill>
        <p:spPr>
          <a:xfrm>
            <a:off x="2685880" y="1696341"/>
            <a:ext cx="7468247" cy="4200508"/>
          </a:xfrm>
          <a:prstGeom prst="rect">
            <a:avLst/>
          </a:prstGeom>
        </p:spPr>
      </p:pic>
      <p:pic>
        <p:nvPicPr>
          <p:cNvPr id="8" name="Image 7"/>
          <p:cNvPicPr>
            <a:picLocks noChangeAspect="1"/>
          </p:cNvPicPr>
          <p:nvPr/>
        </p:nvPicPr>
        <p:blipFill rotWithShape="1">
          <a:blip r:embed="rId4"/>
          <a:srcRect t="6756"/>
          <a:stretch/>
        </p:blipFill>
        <p:spPr>
          <a:xfrm>
            <a:off x="2685880" y="1168109"/>
            <a:ext cx="7659391" cy="5214130"/>
          </a:xfrm>
          <a:prstGeom prst="rect">
            <a:avLst/>
          </a:prstGeom>
        </p:spPr>
      </p:pic>
    </p:spTree>
    <p:extLst>
      <p:ext uri="{BB962C8B-B14F-4D97-AF65-F5344CB8AC3E}">
        <p14:creationId xmlns:p14="http://schemas.microsoft.com/office/powerpoint/2010/main" val="10919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4357688" y="1028733"/>
            <a:ext cx="4268149" cy="2339579"/>
          </a:xfrm>
          <a:prstGeom prst="rect">
            <a:avLst/>
          </a:prstGeom>
        </p:spPr>
      </p:pic>
      <p:pic>
        <p:nvPicPr>
          <p:cNvPr id="8" name="Image 7"/>
          <p:cNvPicPr>
            <a:picLocks noChangeAspect="1"/>
          </p:cNvPicPr>
          <p:nvPr/>
        </p:nvPicPr>
        <p:blipFill>
          <a:blip r:embed="rId3"/>
          <a:stretch>
            <a:fillRect/>
          </a:stretch>
        </p:blipFill>
        <p:spPr>
          <a:xfrm>
            <a:off x="266393" y="1028733"/>
            <a:ext cx="3907983" cy="2339579"/>
          </a:xfrm>
          <a:prstGeom prst="rect">
            <a:avLst/>
          </a:prstGeom>
        </p:spPr>
      </p:pic>
      <p:pic>
        <p:nvPicPr>
          <p:cNvPr id="9" name="Image 8"/>
          <p:cNvPicPr>
            <a:picLocks noChangeAspect="1"/>
          </p:cNvPicPr>
          <p:nvPr/>
        </p:nvPicPr>
        <p:blipFill>
          <a:blip r:embed="rId4"/>
          <a:stretch>
            <a:fillRect/>
          </a:stretch>
        </p:blipFill>
        <p:spPr>
          <a:xfrm>
            <a:off x="267803" y="3553442"/>
            <a:ext cx="3907983" cy="2367044"/>
          </a:xfrm>
          <a:prstGeom prst="rect">
            <a:avLst/>
          </a:prstGeom>
        </p:spPr>
      </p:pic>
      <p:pic>
        <p:nvPicPr>
          <p:cNvPr id="11" name="Image 10"/>
          <p:cNvPicPr>
            <a:picLocks noChangeAspect="1"/>
          </p:cNvPicPr>
          <p:nvPr/>
        </p:nvPicPr>
        <p:blipFill>
          <a:blip r:embed="rId5"/>
          <a:stretch>
            <a:fillRect/>
          </a:stretch>
        </p:blipFill>
        <p:spPr>
          <a:xfrm>
            <a:off x="4433366" y="3553443"/>
            <a:ext cx="3500204" cy="2381304"/>
          </a:xfrm>
          <a:prstGeom prst="rect">
            <a:avLst/>
          </a:prstGeom>
        </p:spPr>
      </p:pic>
      <p:pic>
        <p:nvPicPr>
          <p:cNvPr id="12" name="Image 11"/>
          <p:cNvPicPr>
            <a:picLocks noChangeAspect="1"/>
          </p:cNvPicPr>
          <p:nvPr/>
        </p:nvPicPr>
        <p:blipFill>
          <a:blip r:embed="rId6"/>
          <a:stretch>
            <a:fillRect/>
          </a:stretch>
        </p:blipFill>
        <p:spPr>
          <a:xfrm>
            <a:off x="8191150" y="3553441"/>
            <a:ext cx="3622153" cy="2410379"/>
          </a:xfrm>
          <a:prstGeom prst="rect">
            <a:avLst/>
          </a:prstGeom>
        </p:spPr>
      </p:pic>
      <p:sp>
        <p:nvSpPr>
          <p:cNvPr id="17" name="Titre 1"/>
          <p:cNvSpPr txBox="1">
            <a:spLocks/>
          </p:cNvSpPr>
          <p:nvPr/>
        </p:nvSpPr>
        <p:spPr bwMode="gray">
          <a:xfrm>
            <a:off x="2492189" y="1"/>
            <a:ext cx="9222020" cy="843602"/>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vert="horz" lIns="0" tIns="0" rIns="0" bIns="480000" rtlCol="0" anchor="t" anchorCtr="0">
            <a:noAutofit/>
          </a:bodyPr>
          <a:lstStyle>
            <a:lvl1pPr marL="396000" indent="-396000" algn="l" defTabSz="914400" rtl="0" eaLnBrk="1" latinLnBrk="0" hangingPunct="1">
              <a:lnSpc>
                <a:spcPct val="90000"/>
              </a:lnSpc>
              <a:spcBef>
                <a:spcPct val="0"/>
              </a:spcBef>
              <a:buFont typeface="+mj-lt"/>
              <a:buAutoNum type="arabicPeriod"/>
              <a:defRPr sz="3250" b="1" kern="1200">
                <a:solidFill>
                  <a:schemeClr val="tx1"/>
                </a:solidFill>
                <a:latin typeface="+mj-lt"/>
                <a:ea typeface="+mj-ea"/>
                <a:cs typeface="+mj-cs"/>
              </a:defRPr>
            </a:lvl1pPr>
          </a:lstStyle>
          <a:p>
            <a:pPr marL="0" indent="0" algn="r">
              <a:lnSpc>
                <a:spcPct val="100000"/>
              </a:lnSpc>
              <a:buNone/>
            </a:pPr>
            <a:r>
              <a:rPr lang="fr-FR" sz="2933" dirty="0" smtClean="0"/>
              <a:t>Une </a:t>
            </a:r>
            <a:r>
              <a:rPr lang="fr-FR" sz="2933" dirty="0"/>
              <a:t>multitude de dispositifs </a:t>
            </a:r>
            <a:r>
              <a:rPr lang="fr-FR" sz="2933" dirty="0" smtClean="0"/>
              <a:t>photovoltaïques </a:t>
            </a:r>
            <a:r>
              <a:rPr lang="fr-FR" sz="2933" dirty="0"/>
              <a:t>utilisés en </a:t>
            </a:r>
            <a:r>
              <a:rPr lang="fr-FR" sz="2933" dirty="0" smtClean="0"/>
              <a:t>agriculture et aquaculture</a:t>
            </a:r>
            <a:endParaRPr lang="fr-FR" sz="2933" dirty="0"/>
          </a:p>
        </p:txBody>
      </p:sp>
      <p:pic>
        <p:nvPicPr>
          <p:cNvPr id="2" name="Image 1"/>
          <p:cNvPicPr>
            <a:picLocks noChangeAspect="1"/>
          </p:cNvPicPr>
          <p:nvPr/>
        </p:nvPicPr>
        <p:blipFill>
          <a:blip r:embed="rId7"/>
          <a:stretch>
            <a:fillRect/>
          </a:stretch>
        </p:blipFill>
        <p:spPr>
          <a:xfrm>
            <a:off x="8807740" y="1028733"/>
            <a:ext cx="2796739" cy="2339579"/>
          </a:xfrm>
          <a:prstGeom prst="rect">
            <a:avLst/>
          </a:prstGeom>
        </p:spPr>
      </p:pic>
    </p:spTree>
    <p:extLst>
      <p:ext uri="{BB962C8B-B14F-4D97-AF65-F5344CB8AC3E}">
        <p14:creationId xmlns:p14="http://schemas.microsoft.com/office/powerpoint/2010/main" val="421333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3 voies </a:t>
            </a:r>
            <a:r>
              <a:rPr lang="fr-FR" dirty="0" smtClean="0"/>
              <a:t>possibles proposées par l’INAO</a:t>
            </a:r>
            <a:endParaRPr lang="fr-FR" dirty="0"/>
          </a:p>
        </p:txBody>
      </p:sp>
      <p:graphicFrame>
        <p:nvGraphicFramePr>
          <p:cNvPr id="19" name="Diagramme 18"/>
          <p:cNvGraphicFramePr/>
          <p:nvPr>
            <p:extLst>
              <p:ext uri="{D42A27DB-BD31-4B8C-83A1-F6EECF244321}">
                <p14:modId xmlns:p14="http://schemas.microsoft.com/office/powerpoint/2010/main" val="3692867061"/>
              </p:ext>
            </p:extLst>
          </p:nvPr>
        </p:nvGraphicFramePr>
        <p:xfrm>
          <a:off x="466165" y="950259"/>
          <a:ext cx="11157972" cy="5235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 name="Imag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6347" y="1673498"/>
            <a:ext cx="798645" cy="749873"/>
          </a:xfrm>
          <a:prstGeom prst="rect">
            <a:avLst/>
          </a:prstGeom>
        </p:spPr>
      </p:pic>
      <p:pic>
        <p:nvPicPr>
          <p:cNvPr id="27" name="Imag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45932" y="1673498"/>
            <a:ext cx="834233" cy="749873"/>
          </a:xfrm>
          <a:prstGeom prst="rect">
            <a:avLst/>
          </a:prstGeom>
        </p:spPr>
      </p:pic>
      <p:pic>
        <p:nvPicPr>
          <p:cNvPr id="28" name="Imag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19825" y="1673498"/>
            <a:ext cx="698319" cy="749873"/>
          </a:xfrm>
          <a:prstGeom prst="rect">
            <a:avLst/>
          </a:prstGeom>
        </p:spPr>
      </p:pic>
    </p:spTree>
    <p:extLst>
      <p:ext uri="{BB962C8B-B14F-4D97-AF65-F5344CB8AC3E}">
        <p14:creationId xmlns:p14="http://schemas.microsoft.com/office/powerpoint/2010/main" val="134317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graphicEl>
                                              <a:dgm id="{D0F7D8BD-67E2-48C8-9058-5325C6CB4F0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graphicEl>
                                              <a:dgm id="{6F64235F-B10A-40D7-B04C-60DB300DEAD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graphicEl>
                                              <a:dgm id="{E41FED6B-B6A2-4723-8945-39192A33EBF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graphicEl>
                                              <a:dgm id="{EEF649CD-39FD-4032-9A57-112B897C67E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graphicEl>
                                              <a:dgm id="{D959CA55-2388-42CA-BCCB-8F1776A4F9B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graphicEl>
                                              <a:dgm id="{0787F580-BAC2-4F8F-A034-47576CE3D8F6}"/>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graphicEl>
                                              <a:dgm id="{CA42D05F-BF21-42EB-B742-1E265CB3A41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graphicEl>
                                              <a:dgm id="{C9BC2868-3621-401E-9791-DFB0AB157B4F}"/>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graphicEl>
                                              <a:dgm id="{90E71551-44D9-41A7-99C1-E52F133C78F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srcRect l="-233" t="471" r="13684" b="-471"/>
          <a:stretch/>
        </p:blipFill>
        <p:spPr>
          <a:xfrm>
            <a:off x="5161218" y="1584617"/>
            <a:ext cx="7030782" cy="3802806"/>
          </a:xfrm>
          <a:prstGeom prst="rect">
            <a:avLst/>
          </a:prstGeom>
        </p:spPr>
      </p:pic>
      <p:pic>
        <p:nvPicPr>
          <p:cNvPr id="2" name="Image 1"/>
          <p:cNvPicPr>
            <a:picLocks noChangeAspect="1"/>
          </p:cNvPicPr>
          <p:nvPr/>
        </p:nvPicPr>
        <p:blipFill>
          <a:blip r:embed="rId4"/>
          <a:stretch>
            <a:fillRect/>
          </a:stretch>
        </p:blipFill>
        <p:spPr>
          <a:xfrm>
            <a:off x="5203767" y="1483078"/>
            <a:ext cx="6988233" cy="3902032"/>
          </a:xfrm>
          <a:prstGeom prst="rect">
            <a:avLst/>
          </a:prstGeom>
        </p:spPr>
      </p:pic>
      <p:sp>
        <p:nvSpPr>
          <p:cNvPr id="15" name="Titre 3"/>
          <p:cNvSpPr txBox="1">
            <a:spLocks/>
          </p:cNvSpPr>
          <p:nvPr/>
        </p:nvSpPr>
        <p:spPr>
          <a:xfrm>
            <a:off x="6295115" y="261367"/>
            <a:ext cx="5273040" cy="1325563"/>
          </a:xfrm>
          <a:solidFill>
            <a:srgbClr val="FDC430"/>
          </a:solidFill>
          <a:effectLst>
            <a:outerShdw blurRad="50800" dist="50800" dir="5400000" algn="ctr" rotWithShape="0">
              <a:srgbClr val="FFC000"/>
            </a:outerShdw>
          </a:effectLst>
        </p:spPr>
        <p:txBody>
          <a:bodyPr/>
          <a:lstStyle>
            <a:lvl1pPr algn="r" defTabSz="449263" rtl="0" eaLnBrk="1" fontAlgn="base" hangingPunct="1">
              <a:spcBef>
                <a:spcPct val="0"/>
              </a:spcBef>
              <a:spcAft>
                <a:spcPct val="0"/>
              </a:spcAft>
              <a:buClr>
                <a:srgbClr val="000000"/>
              </a:buClr>
              <a:buSzPct val="100000"/>
              <a:buFont typeface="Times New Roman" pitchFamily="18" charset="0"/>
              <a:defRPr sz="2800">
                <a:solidFill>
                  <a:schemeClr val="bg1"/>
                </a:solidFill>
                <a:latin typeface="+mj-lt"/>
                <a:ea typeface="+mj-ea"/>
                <a:cs typeface="+mj-cs"/>
              </a:defRPr>
            </a:lvl1pPr>
            <a:lvl2pPr algn="r" defTabSz="449263" rtl="0" eaLnBrk="1" fontAlgn="base" hangingPunct="1">
              <a:spcBef>
                <a:spcPct val="0"/>
              </a:spcBef>
              <a:spcAft>
                <a:spcPct val="0"/>
              </a:spcAft>
              <a:buClr>
                <a:srgbClr val="000000"/>
              </a:buClr>
              <a:buSzPct val="100000"/>
              <a:buFont typeface="Times New Roman" pitchFamily="18" charset="0"/>
              <a:defRPr sz="2200">
                <a:solidFill>
                  <a:srgbClr val="700A4F"/>
                </a:solidFill>
                <a:latin typeface="Trebuchet MS" pitchFamily="32" charset="0"/>
                <a:cs typeface="Lucida Sans Unicode" pitchFamily="32" charset="0"/>
              </a:defRPr>
            </a:lvl2pPr>
            <a:lvl3pPr algn="r" defTabSz="449263" rtl="0" eaLnBrk="1" fontAlgn="base" hangingPunct="1">
              <a:spcBef>
                <a:spcPct val="0"/>
              </a:spcBef>
              <a:spcAft>
                <a:spcPct val="0"/>
              </a:spcAft>
              <a:buClr>
                <a:srgbClr val="000000"/>
              </a:buClr>
              <a:buSzPct val="100000"/>
              <a:buFont typeface="Times New Roman" pitchFamily="18" charset="0"/>
              <a:defRPr sz="2200">
                <a:solidFill>
                  <a:srgbClr val="700A4F"/>
                </a:solidFill>
                <a:latin typeface="Trebuchet MS" pitchFamily="32" charset="0"/>
                <a:cs typeface="Lucida Sans Unicode" pitchFamily="32" charset="0"/>
              </a:defRPr>
            </a:lvl3pPr>
            <a:lvl4pPr algn="r" defTabSz="449263" rtl="0" eaLnBrk="1" fontAlgn="base" hangingPunct="1">
              <a:spcBef>
                <a:spcPct val="0"/>
              </a:spcBef>
              <a:spcAft>
                <a:spcPct val="0"/>
              </a:spcAft>
              <a:buClr>
                <a:srgbClr val="000000"/>
              </a:buClr>
              <a:buSzPct val="100000"/>
              <a:buFont typeface="Times New Roman" pitchFamily="18" charset="0"/>
              <a:defRPr sz="2200">
                <a:solidFill>
                  <a:srgbClr val="700A4F"/>
                </a:solidFill>
                <a:latin typeface="Trebuchet MS" pitchFamily="32" charset="0"/>
                <a:cs typeface="Lucida Sans Unicode" pitchFamily="32" charset="0"/>
              </a:defRPr>
            </a:lvl4pPr>
            <a:lvl5pPr algn="r" defTabSz="449263" rtl="0" eaLnBrk="1" fontAlgn="base" hangingPunct="1">
              <a:spcBef>
                <a:spcPct val="0"/>
              </a:spcBef>
              <a:spcAft>
                <a:spcPct val="0"/>
              </a:spcAft>
              <a:buClr>
                <a:srgbClr val="000000"/>
              </a:buClr>
              <a:buSzPct val="100000"/>
              <a:buFont typeface="Times New Roman" pitchFamily="18" charset="0"/>
              <a:defRPr sz="2200">
                <a:solidFill>
                  <a:srgbClr val="700A4F"/>
                </a:solidFill>
                <a:latin typeface="Trebuchet MS" pitchFamily="32" charset="0"/>
                <a:cs typeface="Lucida Sans Unicode" pitchFamily="32" charset="0"/>
              </a:defRPr>
            </a:lvl5pPr>
            <a:lvl6pPr marL="2514600" indent="-228600" algn="r" defTabSz="449263" rtl="0" eaLnBrk="1" fontAlgn="base" hangingPunct="1">
              <a:spcBef>
                <a:spcPct val="0"/>
              </a:spcBef>
              <a:spcAft>
                <a:spcPct val="0"/>
              </a:spcAft>
              <a:buClr>
                <a:srgbClr val="000000"/>
              </a:buClr>
              <a:buSzPct val="100000"/>
              <a:buFont typeface="Times New Roman" pitchFamily="16" charset="0"/>
              <a:defRPr sz="2200">
                <a:solidFill>
                  <a:srgbClr val="700A4F"/>
                </a:solidFill>
                <a:latin typeface="Trebuchet MS" pitchFamily="32" charset="0"/>
                <a:cs typeface="Lucida Sans Unicode" pitchFamily="32" charset="0"/>
              </a:defRPr>
            </a:lvl6pPr>
            <a:lvl7pPr marL="2971800" indent="-228600" algn="r" defTabSz="449263" rtl="0" eaLnBrk="1" fontAlgn="base" hangingPunct="1">
              <a:spcBef>
                <a:spcPct val="0"/>
              </a:spcBef>
              <a:spcAft>
                <a:spcPct val="0"/>
              </a:spcAft>
              <a:buClr>
                <a:srgbClr val="000000"/>
              </a:buClr>
              <a:buSzPct val="100000"/>
              <a:buFont typeface="Times New Roman" pitchFamily="16" charset="0"/>
              <a:defRPr sz="2200">
                <a:solidFill>
                  <a:srgbClr val="700A4F"/>
                </a:solidFill>
                <a:latin typeface="Trebuchet MS" pitchFamily="32" charset="0"/>
                <a:cs typeface="Lucida Sans Unicode" pitchFamily="32" charset="0"/>
              </a:defRPr>
            </a:lvl7pPr>
            <a:lvl8pPr marL="3429000" indent="-228600" algn="r" defTabSz="449263" rtl="0" eaLnBrk="1" fontAlgn="base" hangingPunct="1">
              <a:spcBef>
                <a:spcPct val="0"/>
              </a:spcBef>
              <a:spcAft>
                <a:spcPct val="0"/>
              </a:spcAft>
              <a:buClr>
                <a:srgbClr val="000000"/>
              </a:buClr>
              <a:buSzPct val="100000"/>
              <a:buFont typeface="Times New Roman" pitchFamily="16" charset="0"/>
              <a:defRPr sz="2200">
                <a:solidFill>
                  <a:srgbClr val="700A4F"/>
                </a:solidFill>
                <a:latin typeface="Trebuchet MS" pitchFamily="32" charset="0"/>
                <a:cs typeface="Lucida Sans Unicode" pitchFamily="32" charset="0"/>
              </a:defRPr>
            </a:lvl8pPr>
            <a:lvl9pPr marL="3886200" indent="-228600" algn="r" defTabSz="449263" rtl="0" eaLnBrk="1" fontAlgn="base" hangingPunct="1">
              <a:spcBef>
                <a:spcPct val="0"/>
              </a:spcBef>
              <a:spcAft>
                <a:spcPct val="0"/>
              </a:spcAft>
              <a:buClr>
                <a:srgbClr val="000000"/>
              </a:buClr>
              <a:buSzPct val="100000"/>
              <a:buFont typeface="Times New Roman" pitchFamily="16" charset="0"/>
              <a:defRPr sz="2200">
                <a:solidFill>
                  <a:srgbClr val="700A4F"/>
                </a:solidFill>
                <a:latin typeface="Trebuchet MS" pitchFamily="32" charset="0"/>
                <a:cs typeface="Lucida Sans Unicode" pitchFamily="32" charset="0"/>
              </a:defRPr>
            </a:lvl9pPr>
          </a:lstStyle>
          <a:p>
            <a:r>
              <a:rPr lang="fr-FR" kern="0" smtClean="0"/>
              <a:t>Programme</a:t>
            </a:r>
            <a:endParaRPr lang="fr-FR" kern="0" dirty="0"/>
          </a:p>
        </p:txBody>
      </p:sp>
      <p:sp>
        <p:nvSpPr>
          <p:cNvPr id="7" name="ZoneTexte 6"/>
          <p:cNvSpPr txBox="1"/>
          <p:nvPr/>
        </p:nvSpPr>
        <p:spPr>
          <a:xfrm>
            <a:off x="2711624" y="261367"/>
            <a:ext cx="9090647" cy="584775"/>
          </a:xfrm>
          <a:prstGeom prst="rect">
            <a:avLst/>
          </a:prstGeom>
          <a:noFill/>
        </p:spPr>
        <p:txBody>
          <a:bodyPr wrap="square" rtlCol="0">
            <a:spAutoFit/>
          </a:bodyPr>
          <a:lstStyle/>
          <a:p>
            <a:pPr algn="r"/>
            <a:r>
              <a:rPr lang="fr-FR" sz="3200" b="1" dirty="0">
                <a:solidFill>
                  <a:srgbClr val="000000"/>
                </a:solidFill>
                <a:ea typeface="Tahoma" panose="020B0604030504040204" pitchFamily="34" charset="0"/>
                <a:cs typeface="Tahoma" panose="020B0604030504040204" pitchFamily="34" charset="0"/>
              </a:rPr>
              <a:t>L’encadrement</a:t>
            </a:r>
            <a:endParaRPr lang="fr-FR" sz="2400" b="1" dirty="0" smtClean="0">
              <a:solidFill>
                <a:srgbClr val="700A4F"/>
              </a:solidFill>
              <a:latin typeface="+mj-lt"/>
              <a:cs typeface="Lucida Sans Unicode" panose="020B0602030504020204" pitchFamily="34" charset="0"/>
            </a:endParaRPr>
          </a:p>
        </p:txBody>
      </p:sp>
      <p:sp>
        <p:nvSpPr>
          <p:cNvPr id="8" name="Text Box 4"/>
          <p:cNvSpPr txBox="1">
            <a:spLocks noChangeArrowheads="1"/>
          </p:cNvSpPr>
          <p:nvPr/>
        </p:nvSpPr>
        <p:spPr bwMode="auto">
          <a:xfrm>
            <a:off x="130224" y="801205"/>
            <a:ext cx="11672047" cy="461665"/>
          </a:xfrm>
          <a:prstGeom prst="rect">
            <a:avLst/>
          </a:prstGeom>
          <a:noFill/>
          <a:ln w="9525">
            <a:noFill/>
            <a:miter lim="800000"/>
            <a:headEnd/>
            <a:tailEnd/>
          </a:ln>
        </p:spPr>
        <p:txBody>
          <a:bodyPr wrap="square">
            <a:spAutoFit/>
          </a:bodyPr>
          <a:lstStyle/>
          <a:p>
            <a:r>
              <a:rPr lang="fr-FR" sz="2400" u="sng" dirty="0" smtClean="0">
                <a:latin typeface="+mn-lt"/>
                <a:sym typeface="Wingdings" panose="05000000000000000000" pitchFamily="2" charset="2"/>
              </a:rPr>
              <a:t>Conditions d’implantation sur les parcours de volailles et de palmipèdes Label Rouge</a:t>
            </a:r>
          </a:p>
        </p:txBody>
      </p:sp>
      <p:sp>
        <p:nvSpPr>
          <p:cNvPr id="4" name="ZoneTexte 3"/>
          <p:cNvSpPr txBox="1"/>
          <p:nvPr/>
        </p:nvSpPr>
        <p:spPr>
          <a:xfrm>
            <a:off x="-1" y="1710038"/>
            <a:ext cx="5203767" cy="4170372"/>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fr-FR" sz="2000" dirty="0" smtClean="0"/>
              <a:t>Surface max de </a:t>
            </a:r>
            <a:r>
              <a:rPr lang="fr-FR" sz="2000" dirty="0"/>
              <a:t>l’installation </a:t>
            </a:r>
            <a:r>
              <a:rPr lang="fr-FR" sz="2000" dirty="0" err="1"/>
              <a:t>agrivoltaïque</a:t>
            </a:r>
            <a:r>
              <a:rPr lang="fr-FR" sz="2000" dirty="0"/>
              <a:t> </a:t>
            </a:r>
            <a:r>
              <a:rPr lang="fr-FR" sz="2000" dirty="0" smtClean="0"/>
              <a:t>/surface du parcours ≤ </a:t>
            </a:r>
            <a:r>
              <a:rPr lang="fr-FR" sz="2000" dirty="0" smtClean="0">
                <a:solidFill>
                  <a:srgbClr val="FF0000"/>
                </a:solidFill>
              </a:rPr>
              <a:t>15</a:t>
            </a:r>
            <a:r>
              <a:rPr lang="fr-FR" sz="2000" dirty="0"/>
              <a:t>%)</a:t>
            </a:r>
          </a:p>
          <a:p>
            <a:pPr marL="285750" indent="-285750">
              <a:spcAft>
                <a:spcPts val="600"/>
              </a:spcAft>
              <a:buFont typeface="Wingdings" panose="05000000000000000000" pitchFamily="2" charset="2"/>
              <a:buChar char="Ø"/>
            </a:pPr>
            <a:r>
              <a:rPr lang="fr-FR" sz="2000" dirty="0" smtClean="0"/>
              <a:t>Surface </a:t>
            </a:r>
            <a:r>
              <a:rPr lang="fr-FR" sz="2000" dirty="0" smtClean="0"/>
              <a:t>maximum </a:t>
            </a:r>
            <a:r>
              <a:rPr lang="fr-FR" sz="2000" dirty="0" smtClean="0">
                <a:solidFill>
                  <a:srgbClr val="FF6600"/>
                </a:solidFill>
              </a:rPr>
              <a:t>200</a:t>
            </a:r>
            <a:r>
              <a:rPr lang="fr-FR" sz="2000" dirty="0" smtClean="0"/>
              <a:t> m² par ombrière </a:t>
            </a:r>
          </a:p>
          <a:p>
            <a:pPr marL="285750" indent="-285750">
              <a:spcAft>
                <a:spcPts val="600"/>
              </a:spcAft>
              <a:buFont typeface="Wingdings" panose="05000000000000000000" pitchFamily="2" charset="2"/>
              <a:buChar char="Ø"/>
            </a:pPr>
            <a:r>
              <a:rPr lang="fr-FR" sz="2000" dirty="0"/>
              <a:t>L’espacement entre </a:t>
            </a:r>
            <a:r>
              <a:rPr lang="fr-FR" sz="2000" dirty="0" smtClean="0"/>
              <a:t>2 </a:t>
            </a:r>
            <a:r>
              <a:rPr lang="fr-FR" sz="2000" dirty="0"/>
              <a:t>ombrières </a:t>
            </a:r>
            <a:r>
              <a:rPr lang="fr-FR" sz="2000" dirty="0" smtClean="0"/>
              <a:t>PV ≥ </a:t>
            </a:r>
            <a:r>
              <a:rPr lang="fr-FR" sz="2000" dirty="0" smtClean="0">
                <a:solidFill>
                  <a:srgbClr val="FF6600"/>
                </a:solidFill>
              </a:rPr>
              <a:t>la </a:t>
            </a:r>
            <a:r>
              <a:rPr lang="fr-FR" sz="2000" dirty="0">
                <a:solidFill>
                  <a:srgbClr val="FF6600"/>
                </a:solidFill>
              </a:rPr>
              <a:t>longueur </a:t>
            </a:r>
            <a:r>
              <a:rPr lang="fr-FR" sz="2000" dirty="0" smtClean="0">
                <a:solidFill>
                  <a:srgbClr val="FF6600"/>
                </a:solidFill>
              </a:rPr>
              <a:t>d’1 </a:t>
            </a:r>
            <a:r>
              <a:rPr lang="fr-FR" sz="2000" dirty="0" err="1" smtClean="0">
                <a:solidFill>
                  <a:srgbClr val="FF6600"/>
                </a:solidFill>
              </a:rPr>
              <a:t>ombrière</a:t>
            </a:r>
            <a:r>
              <a:rPr lang="fr-FR" sz="2000" dirty="0" smtClean="0">
                <a:solidFill>
                  <a:srgbClr val="FF6600"/>
                </a:solidFill>
              </a:rPr>
              <a:t> ou </a:t>
            </a:r>
            <a:r>
              <a:rPr lang="fr-FR" sz="2000" dirty="0">
                <a:solidFill>
                  <a:srgbClr val="FF6600"/>
                </a:solidFill>
              </a:rPr>
              <a:t>la largeur avec un minimum de 10 m </a:t>
            </a:r>
            <a:endParaRPr lang="fr-FR" sz="2000" dirty="0" smtClean="0">
              <a:solidFill>
                <a:srgbClr val="FF6600"/>
              </a:solidFill>
            </a:endParaRPr>
          </a:p>
          <a:p>
            <a:pPr marL="285750" indent="-285750">
              <a:spcAft>
                <a:spcPts val="600"/>
              </a:spcAft>
              <a:buFont typeface="Wingdings" panose="05000000000000000000" pitchFamily="2" charset="2"/>
              <a:buChar char="Ø"/>
            </a:pPr>
            <a:r>
              <a:rPr lang="fr-FR" sz="2000" dirty="0" smtClean="0"/>
              <a:t>Distance mini entre </a:t>
            </a:r>
            <a:r>
              <a:rPr lang="fr-FR" sz="2000" dirty="0"/>
              <a:t>l’installation agrivoltaïque et le point le plus proche de la façade extérieure du bâtiment </a:t>
            </a:r>
            <a:r>
              <a:rPr lang="fr-FR" sz="2000" dirty="0" smtClean="0"/>
              <a:t>= </a:t>
            </a:r>
            <a:r>
              <a:rPr lang="fr-FR" sz="2000" dirty="0" smtClean="0">
                <a:solidFill>
                  <a:srgbClr val="FF6600"/>
                </a:solidFill>
              </a:rPr>
              <a:t>30m</a:t>
            </a:r>
            <a:r>
              <a:rPr lang="fr-FR" sz="2000" dirty="0" smtClean="0"/>
              <a:t> </a:t>
            </a:r>
            <a:r>
              <a:rPr lang="fr-FR" sz="2000" dirty="0" smtClean="0"/>
              <a:t>(</a:t>
            </a:r>
            <a:r>
              <a:rPr lang="fr-FR" sz="2000" dirty="0" smtClean="0"/>
              <a:t>20m </a:t>
            </a:r>
            <a:r>
              <a:rPr lang="fr-FR" sz="2000" dirty="0" smtClean="0"/>
              <a:t>pour les bâtiments &lt;150m²</a:t>
            </a:r>
            <a:r>
              <a:rPr lang="fr-FR" sz="2000" dirty="0" smtClean="0"/>
              <a:t>)</a:t>
            </a:r>
          </a:p>
          <a:p>
            <a:pPr marL="285750" indent="-285750" algn="just">
              <a:spcAft>
                <a:spcPts val="600"/>
              </a:spcAft>
              <a:buFont typeface="Wingdings" panose="05000000000000000000" pitchFamily="2" charset="2"/>
              <a:buChar char="Ø"/>
            </a:pPr>
            <a:r>
              <a:rPr lang="fr-FR" sz="2000" dirty="0" smtClean="0"/>
              <a:t>Hauteur sous les ombrières </a:t>
            </a:r>
            <a:r>
              <a:rPr lang="fr-FR" sz="2000" dirty="0"/>
              <a:t> </a:t>
            </a:r>
            <a:r>
              <a:rPr lang="fr-FR" sz="2000" dirty="0" smtClean="0"/>
              <a:t>≥ </a:t>
            </a:r>
            <a:r>
              <a:rPr lang="fr-FR" sz="2000" dirty="0" smtClean="0">
                <a:solidFill>
                  <a:srgbClr val="FF0000"/>
                </a:solidFill>
              </a:rPr>
              <a:t>1,8</a:t>
            </a:r>
            <a:r>
              <a:rPr lang="fr-FR" sz="2000" dirty="0" smtClean="0"/>
              <a:t>m</a:t>
            </a:r>
          </a:p>
          <a:p>
            <a:pPr marL="285750" indent="-285750" algn="just">
              <a:spcAft>
                <a:spcPts val="600"/>
              </a:spcAft>
              <a:buFont typeface="Wingdings" panose="05000000000000000000" pitchFamily="2" charset="2"/>
              <a:buChar char="Ø"/>
            </a:pPr>
            <a:endParaRPr lang="fr-FR" sz="2000" dirty="0"/>
          </a:p>
        </p:txBody>
      </p:sp>
      <p:pic>
        <p:nvPicPr>
          <p:cNvPr id="11" name="Image 10"/>
          <p:cNvPicPr>
            <a:picLocks noChangeAspect="1"/>
          </p:cNvPicPr>
          <p:nvPr/>
        </p:nvPicPr>
        <p:blipFill>
          <a:blip r:embed="rId5"/>
          <a:stretch>
            <a:fillRect/>
          </a:stretch>
        </p:blipFill>
        <p:spPr>
          <a:xfrm>
            <a:off x="4166978" y="5949280"/>
            <a:ext cx="1425495" cy="784023"/>
          </a:xfrm>
          <a:prstGeom prst="rect">
            <a:avLst/>
          </a:prstGeom>
        </p:spPr>
      </p:pic>
      <p:pic>
        <p:nvPicPr>
          <p:cNvPr id="12" name="Image 11"/>
          <p:cNvPicPr>
            <a:picLocks noChangeAspect="1"/>
          </p:cNvPicPr>
          <p:nvPr/>
        </p:nvPicPr>
        <p:blipFill>
          <a:blip r:embed="rId6"/>
          <a:stretch>
            <a:fillRect/>
          </a:stretch>
        </p:blipFill>
        <p:spPr>
          <a:xfrm>
            <a:off x="7902806" y="5949280"/>
            <a:ext cx="1085313" cy="879241"/>
          </a:xfrm>
          <a:prstGeom prst="rect">
            <a:avLst/>
          </a:prstGeom>
        </p:spPr>
      </p:pic>
      <p:pic>
        <p:nvPicPr>
          <p:cNvPr id="13" name="Image 12"/>
          <p:cNvPicPr>
            <a:picLocks noChangeAspect="1"/>
          </p:cNvPicPr>
          <p:nvPr/>
        </p:nvPicPr>
        <p:blipFill>
          <a:blip r:embed="rId7"/>
          <a:stretch>
            <a:fillRect/>
          </a:stretch>
        </p:blipFill>
        <p:spPr>
          <a:xfrm>
            <a:off x="5814574" y="5892310"/>
            <a:ext cx="1866131" cy="965690"/>
          </a:xfrm>
          <a:prstGeom prst="rect">
            <a:avLst/>
          </a:prstGeom>
        </p:spPr>
      </p:pic>
    </p:spTree>
    <p:extLst>
      <p:ext uri="{BB962C8B-B14F-4D97-AF65-F5344CB8AC3E}">
        <p14:creationId xmlns:p14="http://schemas.microsoft.com/office/powerpoint/2010/main" val="1569817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pPr algn="r"/>
            <a:r>
              <a:rPr lang="fr-FR" dirty="0" smtClean="0">
                <a:solidFill>
                  <a:schemeClr val="tx1"/>
                </a:solidFill>
              </a:rPr>
              <a:t>Pourquoi évaluer ?</a:t>
            </a:r>
            <a:endParaRPr lang="fr-FR" dirty="0">
              <a:solidFill>
                <a:schemeClr val="tx1"/>
              </a:solidFill>
            </a:endParaRPr>
          </a:p>
        </p:txBody>
      </p:sp>
      <p:pic>
        <p:nvPicPr>
          <p:cNvPr id="18" name="Image 17"/>
          <p:cNvPicPr>
            <a:picLocks noChangeAspect="1"/>
          </p:cNvPicPr>
          <p:nvPr/>
        </p:nvPicPr>
        <p:blipFill>
          <a:blip r:embed="rId2"/>
          <a:stretch>
            <a:fillRect/>
          </a:stretch>
        </p:blipFill>
        <p:spPr>
          <a:xfrm>
            <a:off x="724140" y="754582"/>
            <a:ext cx="10370916" cy="5071149"/>
          </a:xfrm>
          <a:prstGeom prst="rect">
            <a:avLst/>
          </a:prstGeom>
        </p:spPr>
      </p:pic>
      <p:pic>
        <p:nvPicPr>
          <p:cNvPr id="17" name="Image 16"/>
          <p:cNvPicPr>
            <a:picLocks noChangeAspect="1"/>
          </p:cNvPicPr>
          <p:nvPr/>
        </p:nvPicPr>
        <p:blipFill>
          <a:blip r:embed="rId3"/>
          <a:stretch>
            <a:fillRect/>
          </a:stretch>
        </p:blipFill>
        <p:spPr>
          <a:xfrm>
            <a:off x="1054392" y="752308"/>
            <a:ext cx="9593014" cy="4839375"/>
          </a:xfrm>
          <a:prstGeom prst="rect">
            <a:avLst/>
          </a:prstGeom>
        </p:spPr>
      </p:pic>
      <p:grpSp>
        <p:nvGrpSpPr>
          <p:cNvPr id="20" name="Groupe 19"/>
          <p:cNvGrpSpPr/>
          <p:nvPr/>
        </p:nvGrpSpPr>
        <p:grpSpPr>
          <a:xfrm>
            <a:off x="1054392" y="992188"/>
            <a:ext cx="10303213" cy="5223000"/>
            <a:chOff x="699293" y="414232"/>
            <a:chExt cx="10303213" cy="5223000"/>
          </a:xfrm>
        </p:grpSpPr>
        <p:pic>
          <p:nvPicPr>
            <p:cNvPr id="4" name="Image 3"/>
            <p:cNvPicPr>
              <a:picLocks noChangeAspect="1"/>
            </p:cNvPicPr>
            <p:nvPr/>
          </p:nvPicPr>
          <p:blipFill>
            <a:blip r:embed="rId2"/>
            <a:stretch>
              <a:fillRect/>
            </a:stretch>
          </p:blipFill>
          <p:spPr>
            <a:xfrm>
              <a:off x="699293" y="599187"/>
              <a:ext cx="10303213" cy="5038045"/>
            </a:xfrm>
            <a:prstGeom prst="rect">
              <a:avLst/>
            </a:prstGeom>
          </p:spPr>
        </p:pic>
        <p:pic>
          <p:nvPicPr>
            <p:cNvPr id="7" name="Image 6"/>
            <p:cNvPicPr>
              <a:picLocks noChangeAspect="1"/>
            </p:cNvPicPr>
            <p:nvPr/>
          </p:nvPicPr>
          <p:blipFill>
            <a:blip r:embed="rId4"/>
            <a:stretch>
              <a:fillRect/>
            </a:stretch>
          </p:blipFill>
          <p:spPr>
            <a:xfrm>
              <a:off x="699293" y="414232"/>
              <a:ext cx="10059864" cy="5038045"/>
            </a:xfrm>
            <a:prstGeom prst="rect">
              <a:avLst/>
            </a:prstGeom>
          </p:spPr>
        </p:pic>
        <p:sp>
          <p:nvSpPr>
            <p:cNvPr id="8" name="Ellipse 7"/>
            <p:cNvSpPr/>
            <p:nvPr/>
          </p:nvSpPr>
          <p:spPr>
            <a:xfrm>
              <a:off x="3182320" y="1836047"/>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9115587" y="2068522"/>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3879743" y="1835023"/>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2962761" y="2761749"/>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3737674" y="3421664"/>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5752456" y="4623157"/>
              <a:ext cx="697423" cy="309966"/>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461289" y="4096211"/>
              <a:ext cx="557939" cy="3127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Ellipse 14"/>
            <p:cNvSpPr/>
            <p:nvPr/>
          </p:nvSpPr>
          <p:spPr>
            <a:xfrm>
              <a:off x="3675681" y="3181816"/>
              <a:ext cx="697423" cy="2388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2978258" y="2125977"/>
              <a:ext cx="697423" cy="3099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489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PÉRATEURS">
  <a:themeElements>
    <a:clrScheme name="INAO">
      <a:dk1>
        <a:srgbClr val="000000"/>
      </a:dk1>
      <a:lt1>
        <a:srgbClr val="FFFFFF"/>
      </a:lt1>
      <a:dk2>
        <a:srgbClr val="000091"/>
      </a:dk2>
      <a:lt2>
        <a:srgbClr val="E1000F"/>
      </a:lt2>
      <a:accent1>
        <a:srgbClr val="009945"/>
      </a:accent1>
      <a:accent2>
        <a:srgbClr val="00B1E9"/>
      </a:accent2>
      <a:accent3>
        <a:srgbClr val="FDC530"/>
      </a:accent3>
      <a:accent4>
        <a:srgbClr val="F8EEDE"/>
      </a:accent4>
      <a:accent5>
        <a:srgbClr val="90054E"/>
      </a:accent5>
      <a:accent6>
        <a:srgbClr val="5F5F5F"/>
      </a:accent6>
      <a:hlink>
        <a:srgbClr val="000000"/>
      </a:hlink>
      <a:folHlink>
        <a:srgbClr val="000000"/>
      </a:folHlink>
    </a:clrScheme>
    <a:fontScheme name="Personnalisé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OD_PPT_INAO_PresentationInstance_Projet20240423.pptx" id="{183F5239-3BCC-4EBF-871C-1E5BFBB1EC19}" vid="{225B8407-75F1-4CDF-AC63-B84EF0D1875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590</TotalTime>
  <Words>874</Words>
  <Application>Microsoft Office PowerPoint</Application>
  <PresentationFormat>Grand écran</PresentationFormat>
  <Paragraphs>105</Paragraphs>
  <Slides>13</Slides>
  <Notes>6</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Arial</vt:lpstr>
      <vt:lpstr>ArialMTPro-Bold</vt:lpstr>
      <vt:lpstr>Calibri</vt:lpstr>
      <vt:lpstr>Lucida Sans Unicode</vt:lpstr>
      <vt:lpstr>Tahoma</vt:lpstr>
      <vt:lpstr>Times New Roman</vt:lpstr>
      <vt:lpstr>Trebuchet MS</vt:lpstr>
      <vt:lpstr>Wingdings</vt:lpstr>
      <vt:lpstr>OPÉRATEURS</vt:lpstr>
      <vt:lpstr>Présentation PowerPoint</vt:lpstr>
      <vt:lpstr>Présentation PowerPoint</vt:lpstr>
      <vt:lpstr>Une controverse assumée par l’INAO</vt:lpstr>
      <vt:lpstr>D’un Paysage des controverses …</vt:lpstr>
      <vt:lpstr>D’un Paysage des controverses au Paysage des transitions énergétique et agroécologique</vt:lpstr>
      <vt:lpstr>Présentation PowerPoint</vt:lpstr>
      <vt:lpstr>Les 3 voies possibles proposées par l’INAO</vt:lpstr>
      <vt:lpstr>Présentation PowerPoint</vt:lpstr>
      <vt:lpstr>Pourquoi évaluer ?</vt:lpstr>
      <vt:lpstr>L’évaluation à l’INAO </vt:lpstr>
      <vt:lpstr>Le développement durable comme résultante du lien au milieu géographique</vt:lpstr>
      <vt:lpstr>Une grille d’analyse au prisme du  Développement Durable</vt:lpstr>
      <vt:lpstr>Pour conclure</vt:lpstr>
    </vt:vector>
  </TitlesOfParts>
  <Company>INAO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FABIAN Thierry</dc:creator>
  <cp:lastModifiedBy>FABIAN Thierry</cp:lastModifiedBy>
  <cp:revision>52</cp:revision>
  <dcterms:created xsi:type="dcterms:W3CDTF">2025-10-14T12:52:28Z</dcterms:created>
  <dcterms:modified xsi:type="dcterms:W3CDTF">2025-10-15T10:28:50Z</dcterms:modified>
</cp:coreProperties>
</file>